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tags/tag23.xml" ContentType="application/vnd.openxmlformats-officedocument.presentationml.tags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tags/tag9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tags/tag24.xml" ContentType="application/vnd.openxmlformats-officedocument.presentationml.tags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Override PartName="/ppt/diagrams/drawing1.xml" ContentType="application/vnd.ms-office.drawingml.diagramDrawing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26.xml" ContentType="application/vnd.openxmlformats-officedocument.presentationml.tags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699" r:id="rId3"/>
    <p:sldMasterId id="2147483765" r:id="rId4"/>
    <p:sldMasterId id="2147483778" r:id="rId5"/>
    <p:sldMasterId id="2147483788" r:id="rId6"/>
    <p:sldMasterId id="2147483800" r:id="rId7"/>
  </p:sldMasterIdLst>
  <p:notesMasterIdLst>
    <p:notesMasterId r:id="rId26"/>
  </p:notesMasterIdLst>
  <p:handoutMasterIdLst>
    <p:handoutMasterId r:id="rId27"/>
  </p:handoutMasterIdLst>
  <p:sldIdLst>
    <p:sldId id="358" r:id="rId8"/>
    <p:sldId id="415" r:id="rId9"/>
    <p:sldId id="413" r:id="rId10"/>
    <p:sldId id="432" r:id="rId11"/>
    <p:sldId id="434" r:id="rId12"/>
    <p:sldId id="416" r:id="rId13"/>
    <p:sldId id="412" r:id="rId14"/>
    <p:sldId id="401" r:id="rId15"/>
    <p:sldId id="433" r:id="rId16"/>
    <p:sldId id="427" r:id="rId17"/>
    <p:sldId id="428" r:id="rId18"/>
    <p:sldId id="435" r:id="rId19"/>
    <p:sldId id="419" r:id="rId20"/>
    <p:sldId id="420" r:id="rId21"/>
    <p:sldId id="436" r:id="rId22"/>
    <p:sldId id="429" r:id="rId23"/>
    <p:sldId id="426" r:id="rId24"/>
    <p:sldId id="421" r:id="rId25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05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10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16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2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268" algn="l" defTabSz="91410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2322" algn="l" defTabSz="91410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199376" algn="l" defTabSz="91410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6430" algn="l" defTabSz="91410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7B8"/>
    <a:srgbClr val="FF7D96"/>
    <a:srgbClr val="006699"/>
    <a:srgbClr val="96001D"/>
    <a:srgbClr val="A50021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400" autoAdjust="0"/>
    <p:restoredTop sz="94660"/>
  </p:normalViewPr>
  <p:slideViewPr>
    <p:cSldViewPr>
      <p:cViewPr varScale="1">
        <p:scale>
          <a:sx n="74" d="100"/>
          <a:sy n="74" d="100"/>
        </p:scale>
        <p:origin x="-2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ags" Target="tags/tag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D5E0B7-2EE9-479F-927B-634BAA7712FF}" type="doc">
      <dgm:prSet loTypeId="urn:microsoft.com/office/officeart/2005/8/layout/vList5" loCatId="list" qsTypeId="urn:microsoft.com/office/officeart/2005/8/quickstyle/simple1#4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48015A4D-8051-480B-9CB1-BAA6DEC3073F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n-lt"/>
            </a:rPr>
            <a:t>Project Goals /</a:t>
          </a:r>
          <a:br>
            <a:rPr lang="en-US" b="1" dirty="0" smtClean="0">
              <a:solidFill>
                <a:schemeClr val="bg1"/>
              </a:solidFill>
              <a:latin typeface="+mn-lt"/>
            </a:rPr>
          </a:br>
          <a:r>
            <a:rPr lang="en-US" b="1" dirty="0" smtClean="0">
              <a:solidFill>
                <a:schemeClr val="bg1"/>
              </a:solidFill>
              <a:latin typeface="+mn-lt"/>
            </a:rPr>
            <a:t>BIM Objectives (Step 1)</a:t>
          </a:r>
        </a:p>
      </dgm:t>
    </dgm:pt>
    <dgm:pt modelId="{24DBED46-1020-4A4D-9A98-114A5CCBA2FA}" type="parTrans" cxnId="{8158619C-9043-4338-A291-F93E8BA1FE0C}">
      <dgm:prSet/>
      <dgm:spPr/>
      <dgm:t>
        <a:bodyPr/>
        <a:lstStyle/>
        <a:p>
          <a:endParaRPr lang="en-US"/>
        </a:p>
      </dgm:t>
    </dgm:pt>
    <dgm:pt modelId="{64E2869E-C03B-409B-B886-CF89C038025A}" type="sibTrans" cxnId="{8158619C-9043-4338-A291-F93E8BA1FE0C}">
      <dgm:prSet/>
      <dgm:spPr/>
      <dgm:t>
        <a:bodyPr/>
        <a:lstStyle/>
        <a:p>
          <a:endParaRPr lang="en-US"/>
        </a:p>
      </dgm:t>
    </dgm:pt>
    <dgm:pt modelId="{76C0A3A1-6EA8-47B6-ABEB-D58FE805738B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n-lt"/>
            </a:rPr>
            <a:t>BIM Process</a:t>
          </a:r>
          <a:r>
            <a:rPr lang="en-US" dirty="0" smtClean="0">
              <a:solidFill>
                <a:schemeClr val="bg1"/>
              </a:solidFill>
              <a:latin typeface="+mn-lt"/>
            </a:rPr>
            <a:t> </a:t>
          </a:r>
          <a:r>
            <a:rPr lang="en-US" b="1" dirty="0" smtClean="0">
              <a:solidFill>
                <a:schemeClr val="bg1"/>
              </a:solidFill>
              <a:latin typeface="+mn-lt"/>
            </a:rPr>
            <a:t>Design (Step 2)</a:t>
          </a:r>
        </a:p>
      </dgm:t>
    </dgm:pt>
    <dgm:pt modelId="{91291070-1F6F-4C86-B178-D7F10512251E}" type="parTrans" cxnId="{53C3979F-9A74-4450-8779-1748D52D0744}">
      <dgm:prSet/>
      <dgm:spPr/>
      <dgm:t>
        <a:bodyPr/>
        <a:lstStyle/>
        <a:p>
          <a:endParaRPr lang="en-US"/>
        </a:p>
      </dgm:t>
    </dgm:pt>
    <dgm:pt modelId="{EFCB3353-D17B-420A-A33F-D9FF595A2A8C}" type="sibTrans" cxnId="{53C3979F-9A74-4450-8779-1748D52D0744}">
      <dgm:prSet/>
      <dgm:spPr/>
      <dgm:t>
        <a:bodyPr/>
        <a:lstStyle/>
        <a:p>
          <a:endParaRPr lang="en-US"/>
        </a:p>
      </dgm:t>
    </dgm:pt>
    <dgm:pt modelId="{02F463F0-FBC2-4F64-8698-3AA8F07DF7BA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n-lt"/>
            </a:rPr>
            <a:t>BIM Information Exchange </a:t>
          </a:r>
        </a:p>
        <a:p>
          <a:r>
            <a:rPr lang="en-US" b="1" dirty="0" smtClean="0">
              <a:solidFill>
                <a:schemeClr val="bg1"/>
              </a:solidFill>
              <a:latin typeface="+mn-lt"/>
            </a:rPr>
            <a:t>Requirements (Step 3)</a:t>
          </a:r>
        </a:p>
      </dgm:t>
    </dgm:pt>
    <dgm:pt modelId="{1A444267-22FE-4A64-82EB-8BA01408548A}" type="parTrans" cxnId="{816120C8-81CA-438C-BDAC-B854EFD37AE9}">
      <dgm:prSet/>
      <dgm:spPr/>
      <dgm:t>
        <a:bodyPr/>
        <a:lstStyle/>
        <a:p>
          <a:endParaRPr lang="en-US"/>
        </a:p>
      </dgm:t>
    </dgm:pt>
    <dgm:pt modelId="{A4327DB1-2C10-4B89-ABEA-A10B68F1F21D}" type="sibTrans" cxnId="{816120C8-81CA-438C-BDAC-B854EFD37AE9}">
      <dgm:prSet/>
      <dgm:spPr/>
      <dgm:t>
        <a:bodyPr/>
        <a:lstStyle/>
        <a:p>
          <a:endParaRPr lang="en-US"/>
        </a:p>
      </dgm:t>
    </dgm:pt>
    <dgm:pt modelId="{ED08B319-AB84-4475-AB6E-12E1401F35F8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+mn-lt"/>
            </a:rPr>
            <a:t>Delivery Strategy / </a:t>
          </a:r>
          <a:br>
            <a:rPr lang="en-US" b="1" dirty="0" smtClean="0">
              <a:solidFill>
                <a:srgbClr val="FFFF00"/>
              </a:solidFill>
              <a:latin typeface="+mn-lt"/>
            </a:rPr>
          </a:br>
          <a:r>
            <a:rPr lang="en-US" b="1" dirty="0" smtClean="0">
              <a:solidFill>
                <a:srgbClr val="FFFF00"/>
              </a:solidFill>
              <a:latin typeface="+mn-lt"/>
            </a:rPr>
            <a:t>Contract</a:t>
          </a:r>
        </a:p>
      </dgm:t>
    </dgm:pt>
    <dgm:pt modelId="{FB356097-8284-4567-880B-5C49E3F2CECC}" type="parTrans" cxnId="{E0DC061E-8929-418C-9876-7B1329DBEA7A}">
      <dgm:prSet/>
      <dgm:spPr/>
      <dgm:t>
        <a:bodyPr/>
        <a:lstStyle/>
        <a:p>
          <a:endParaRPr lang="en-US"/>
        </a:p>
      </dgm:t>
    </dgm:pt>
    <dgm:pt modelId="{5F6F4F3C-FD98-49D8-86C0-5F8F7328321D}" type="sibTrans" cxnId="{E0DC061E-8929-418C-9876-7B1329DBEA7A}">
      <dgm:prSet/>
      <dgm:spPr/>
      <dgm:t>
        <a:bodyPr/>
        <a:lstStyle/>
        <a:p>
          <a:endParaRPr lang="en-US"/>
        </a:p>
      </dgm:t>
    </dgm:pt>
    <dgm:pt modelId="{EF86B659-73C1-4B94-8CEE-7A8A8C82968B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+mn-lt"/>
            </a:rPr>
            <a:t>Organizational Roles and Responsibilities</a:t>
          </a:r>
        </a:p>
      </dgm:t>
    </dgm:pt>
    <dgm:pt modelId="{994AFFF9-65EA-4150-9278-3E022EFCB398}" type="parTrans" cxnId="{CE701AA3-56B1-4FA8-B1CE-29799FBDAD89}">
      <dgm:prSet/>
      <dgm:spPr/>
      <dgm:t>
        <a:bodyPr/>
        <a:lstStyle/>
        <a:p>
          <a:endParaRPr lang="en-US"/>
        </a:p>
      </dgm:t>
    </dgm:pt>
    <dgm:pt modelId="{C716CFB2-F48A-4313-8CD7-820A9AC371CF}" type="sibTrans" cxnId="{CE701AA3-56B1-4FA8-B1CE-29799FBDAD89}">
      <dgm:prSet/>
      <dgm:spPr/>
      <dgm:t>
        <a:bodyPr/>
        <a:lstStyle/>
        <a:p>
          <a:endParaRPr lang="en-US"/>
        </a:p>
      </dgm:t>
    </dgm:pt>
    <dgm:pt modelId="{89B7E1CA-FC28-4BB4-88BE-8CE4844477FC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+mn-lt"/>
            </a:rPr>
            <a:t>Communication Procedures</a:t>
          </a:r>
        </a:p>
      </dgm:t>
    </dgm:pt>
    <dgm:pt modelId="{E8989782-72F0-44EE-9A2B-6B972FEB841D}" type="parTrans" cxnId="{AED30346-AA09-4618-AFAA-EAA13C2E55D4}">
      <dgm:prSet/>
      <dgm:spPr/>
      <dgm:t>
        <a:bodyPr/>
        <a:lstStyle/>
        <a:p>
          <a:endParaRPr lang="en-US"/>
        </a:p>
      </dgm:t>
    </dgm:pt>
    <dgm:pt modelId="{45898947-0DDD-4DE6-8EA6-ECD28F505263}" type="sibTrans" cxnId="{AED30346-AA09-4618-AFAA-EAA13C2E55D4}">
      <dgm:prSet/>
      <dgm:spPr/>
      <dgm:t>
        <a:bodyPr/>
        <a:lstStyle/>
        <a:p>
          <a:endParaRPr lang="en-US"/>
        </a:p>
      </dgm:t>
    </dgm:pt>
    <dgm:pt modelId="{FC4E202F-F61B-4ED0-A3D6-804D54A471A7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+mn-lt"/>
            </a:rPr>
            <a:t>Technology Infrastructure Needs</a:t>
          </a:r>
        </a:p>
      </dgm:t>
    </dgm:pt>
    <dgm:pt modelId="{A788D822-7F26-4513-8004-43C19F4AF104}" type="parTrans" cxnId="{D05DB078-F40E-47F7-85C2-4F10B8EB5475}">
      <dgm:prSet/>
      <dgm:spPr/>
      <dgm:t>
        <a:bodyPr/>
        <a:lstStyle/>
        <a:p>
          <a:endParaRPr lang="en-US"/>
        </a:p>
      </dgm:t>
    </dgm:pt>
    <dgm:pt modelId="{014AB581-0979-4227-BD90-58A974D39C40}" type="sibTrans" cxnId="{D05DB078-F40E-47F7-85C2-4F10B8EB5475}">
      <dgm:prSet/>
      <dgm:spPr/>
      <dgm:t>
        <a:bodyPr/>
        <a:lstStyle/>
        <a:p>
          <a:endParaRPr lang="en-US"/>
        </a:p>
      </dgm:t>
    </dgm:pt>
    <dgm:pt modelId="{D8A2E950-BC36-45DD-B609-17C6823B46F2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+mn-lt"/>
            </a:rPr>
            <a:t>Model Quality Control Procedures</a:t>
          </a:r>
        </a:p>
      </dgm:t>
    </dgm:pt>
    <dgm:pt modelId="{EF1E8A1C-941F-4E5D-B9D5-2F282129C84B}" type="parTrans" cxnId="{058D41D4-7383-4E63-BFDC-18BA5F79A965}">
      <dgm:prSet/>
      <dgm:spPr/>
      <dgm:t>
        <a:bodyPr/>
        <a:lstStyle/>
        <a:p>
          <a:endParaRPr lang="en-US"/>
        </a:p>
      </dgm:t>
    </dgm:pt>
    <dgm:pt modelId="{C8B407D7-474C-49CE-BBBD-A0C9CA08A428}" type="sibTrans" cxnId="{058D41D4-7383-4E63-BFDC-18BA5F79A965}">
      <dgm:prSet/>
      <dgm:spPr/>
      <dgm:t>
        <a:bodyPr/>
        <a:lstStyle/>
        <a:p>
          <a:endParaRPr lang="en-US"/>
        </a:p>
      </dgm:t>
    </dgm:pt>
    <dgm:pt modelId="{6A8CFE1B-C8E4-48A8-B46C-44982597A183}" type="pres">
      <dgm:prSet presAssocID="{2ED5E0B7-2EE9-479F-927B-634BAA7712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1E4145-09A3-4AB0-BCC7-715EC50ED545}" type="pres">
      <dgm:prSet presAssocID="{48015A4D-8051-480B-9CB1-BAA6DEC3073F}" presName="linNode" presStyleCnt="0"/>
      <dgm:spPr/>
    </dgm:pt>
    <dgm:pt modelId="{9B234FCC-FAE4-4311-BD4F-C3115FCB1472}" type="pres">
      <dgm:prSet presAssocID="{48015A4D-8051-480B-9CB1-BAA6DEC3073F}" presName="parentText" presStyleLbl="node1" presStyleIdx="0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3971F6-8798-42E5-A19F-E341A2BAE52F}" type="pres">
      <dgm:prSet presAssocID="{64E2869E-C03B-409B-B886-CF89C038025A}" presName="sp" presStyleCnt="0"/>
      <dgm:spPr/>
    </dgm:pt>
    <dgm:pt modelId="{4297B54A-2E4E-4F6F-A3F4-9930E424A2DE}" type="pres">
      <dgm:prSet presAssocID="{76C0A3A1-6EA8-47B6-ABEB-D58FE805738B}" presName="linNode" presStyleCnt="0"/>
      <dgm:spPr/>
    </dgm:pt>
    <dgm:pt modelId="{B2A03E92-0EC8-43B6-8875-70F60734D2FB}" type="pres">
      <dgm:prSet presAssocID="{76C0A3A1-6EA8-47B6-ABEB-D58FE805738B}" presName="parentText" presStyleLbl="node1" presStyleIdx="1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8CC891-CB4C-4B36-B218-0587A51FAD46}" type="pres">
      <dgm:prSet presAssocID="{EFCB3353-D17B-420A-A33F-D9FF595A2A8C}" presName="sp" presStyleCnt="0"/>
      <dgm:spPr/>
    </dgm:pt>
    <dgm:pt modelId="{8131F335-2765-47BE-BA9A-3EA3BAD3DB63}" type="pres">
      <dgm:prSet presAssocID="{02F463F0-FBC2-4F64-8698-3AA8F07DF7BA}" presName="linNode" presStyleCnt="0"/>
      <dgm:spPr/>
    </dgm:pt>
    <dgm:pt modelId="{8E6B79FC-86C1-485F-9D05-01400935A537}" type="pres">
      <dgm:prSet presAssocID="{02F463F0-FBC2-4F64-8698-3AA8F07DF7BA}" presName="parentText" presStyleLbl="node1" presStyleIdx="2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2F525C-3755-4049-9582-554CAA46E456}" type="pres">
      <dgm:prSet presAssocID="{A4327DB1-2C10-4B89-ABEA-A10B68F1F21D}" presName="sp" presStyleCnt="0"/>
      <dgm:spPr/>
    </dgm:pt>
    <dgm:pt modelId="{EB011244-AC50-49EF-AC81-93C4F34C2C94}" type="pres">
      <dgm:prSet presAssocID="{ED08B319-AB84-4475-AB6E-12E1401F35F8}" presName="linNode" presStyleCnt="0"/>
      <dgm:spPr/>
    </dgm:pt>
    <dgm:pt modelId="{3550184E-63C1-40E4-94AD-925FEC04A725}" type="pres">
      <dgm:prSet presAssocID="{ED08B319-AB84-4475-AB6E-12E1401F35F8}" presName="parentText" presStyleLbl="node1" presStyleIdx="3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A251D4-9150-40A0-BAF2-EA7E60551300}" type="pres">
      <dgm:prSet presAssocID="{5F6F4F3C-FD98-49D8-86C0-5F8F7328321D}" presName="sp" presStyleCnt="0"/>
      <dgm:spPr/>
    </dgm:pt>
    <dgm:pt modelId="{A030A7E4-B240-46DD-879A-CE600919007C}" type="pres">
      <dgm:prSet presAssocID="{EF86B659-73C1-4B94-8CEE-7A8A8C82968B}" presName="linNode" presStyleCnt="0"/>
      <dgm:spPr/>
    </dgm:pt>
    <dgm:pt modelId="{49F04283-A530-493C-94F6-3EE99D00D8AE}" type="pres">
      <dgm:prSet presAssocID="{EF86B659-73C1-4B94-8CEE-7A8A8C82968B}" presName="parentText" presStyleLbl="node1" presStyleIdx="4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8661CA-68C3-4E7D-AEE3-CCEA24C9AF63}" type="pres">
      <dgm:prSet presAssocID="{C716CFB2-F48A-4313-8CD7-820A9AC371CF}" presName="sp" presStyleCnt="0"/>
      <dgm:spPr/>
    </dgm:pt>
    <dgm:pt modelId="{F279E00A-67BE-49AA-85E1-C4D0C8413FCD}" type="pres">
      <dgm:prSet presAssocID="{89B7E1CA-FC28-4BB4-88BE-8CE4844477FC}" presName="linNode" presStyleCnt="0"/>
      <dgm:spPr/>
    </dgm:pt>
    <dgm:pt modelId="{F2A8C854-B05B-4853-8FA7-7D31A64F37A7}" type="pres">
      <dgm:prSet presAssocID="{89B7E1CA-FC28-4BB4-88BE-8CE4844477FC}" presName="parentText" presStyleLbl="node1" presStyleIdx="5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1A6156-2117-486D-98E3-D6A3E3C937A1}" type="pres">
      <dgm:prSet presAssocID="{45898947-0DDD-4DE6-8EA6-ECD28F505263}" presName="sp" presStyleCnt="0"/>
      <dgm:spPr/>
    </dgm:pt>
    <dgm:pt modelId="{114C8456-EE4E-4D8C-822E-449E5EEB74D8}" type="pres">
      <dgm:prSet presAssocID="{FC4E202F-F61B-4ED0-A3D6-804D54A471A7}" presName="linNode" presStyleCnt="0"/>
      <dgm:spPr/>
    </dgm:pt>
    <dgm:pt modelId="{AC97CCBB-A6D1-4594-A142-63FBA15858CE}" type="pres">
      <dgm:prSet presAssocID="{FC4E202F-F61B-4ED0-A3D6-804D54A471A7}" presName="parentText" presStyleLbl="node1" presStyleIdx="6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61B3C-F746-46E7-BEF1-4B2D6F279B35}" type="pres">
      <dgm:prSet presAssocID="{014AB581-0979-4227-BD90-58A974D39C40}" presName="sp" presStyleCnt="0"/>
      <dgm:spPr/>
    </dgm:pt>
    <dgm:pt modelId="{874D101C-E565-4184-9CD2-59E5C4FED3FB}" type="pres">
      <dgm:prSet presAssocID="{D8A2E950-BC36-45DD-B609-17C6823B46F2}" presName="linNode" presStyleCnt="0"/>
      <dgm:spPr/>
    </dgm:pt>
    <dgm:pt modelId="{47FAE180-A8FE-4DFE-9FA6-1AD770189CA9}" type="pres">
      <dgm:prSet presAssocID="{D8A2E950-BC36-45DD-B609-17C6823B46F2}" presName="parentText" presStyleLbl="node1" presStyleIdx="7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167D71-594F-4AF8-A752-C5C55B364426}" type="presOf" srcId="{D8A2E950-BC36-45DD-B609-17C6823B46F2}" destId="{47FAE180-A8FE-4DFE-9FA6-1AD770189CA9}" srcOrd="0" destOrd="0" presId="urn:microsoft.com/office/officeart/2005/8/layout/vList5"/>
    <dgm:cxn modelId="{9AD3691D-BCAC-4EEC-BF5A-AB81DECA0899}" type="presOf" srcId="{48015A4D-8051-480B-9CB1-BAA6DEC3073F}" destId="{9B234FCC-FAE4-4311-BD4F-C3115FCB1472}" srcOrd="0" destOrd="0" presId="urn:microsoft.com/office/officeart/2005/8/layout/vList5"/>
    <dgm:cxn modelId="{452B49B9-2784-46D5-92EB-0F30423C8A79}" type="presOf" srcId="{FC4E202F-F61B-4ED0-A3D6-804D54A471A7}" destId="{AC97CCBB-A6D1-4594-A142-63FBA15858CE}" srcOrd="0" destOrd="0" presId="urn:microsoft.com/office/officeart/2005/8/layout/vList5"/>
    <dgm:cxn modelId="{E0DC061E-8929-418C-9876-7B1329DBEA7A}" srcId="{2ED5E0B7-2EE9-479F-927B-634BAA7712FF}" destId="{ED08B319-AB84-4475-AB6E-12E1401F35F8}" srcOrd="3" destOrd="0" parTransId="{FB356097-8284-4567-880B-5C49E3F2CECC}" sibTransId="{5F6F4F3C-FD98-49D8-86C0-5F8F7328321D}"/>
    <dgm:cxn modelId="{F6FD574F-3CB2-4BCC-98DD-8262F08B5133}" type="presOf" srcId="{2ED5E0B7-2EE9-479F-927B-634BAA7712FF}" destId="{6A8CFE1B-C8E4-48A8-B46C-44982597A183}" srcOrd="0" destOrd="0" presId="urn:microsoft.com/office/officeart/2005/8/layout/vList5"/>
    <dgm:cxn modelId="{796A8A4A-0BE2-4B8A-B1C1-FE10D644DABA}" type="presOf" srcId="{76C0A3A1-6EA8-47B6-ABEB-D58FE805738B}" destId="{B2A03E92-0EC8-43B6-8875-70F60734D2FB}" srcOrd="0" destOrd="0" presId="urn:microsoft.com/office/officeart/2005/8/layout/vList5"/>
    <dgm:cxn modelId="{C84BE3F2-4A5A-4C37-9E4B-3E97E3B1F857}" type="presOf" srcId="{02F463F0-FBC2-4F64-8698-3AA8F07DF7BA}" destId="{8E6B79FC-86C1-485F-9D05-01400935A537}" srcOrd="0" destOrd="0" presId="urn:microsoft.com/office/officeart/2005/8/layout/vList5"/>
    <dgm:cxn modelId="{CB834A69-EBC3-4708-A4F4-8C5741C8243C}" type="presOf" srcId="{ED08B319-AB84-4475-AB6E-12E1401F35F8}" destId="{3550184E-63C1-40E4-94AD-925FEC04A725}" srcOrd="0" destOrd="0" presId="urn:microsoft.com/office/officeart/2005/8/layout/vList5"/>
    <dgm:cxn modelId="{8158619C-9043-4338-A291-F93E8BA1FE0C}" srcId="{2ED5E0B7-2EE9-479F-927B-634BAA7712FF}" destId="{48015A4D-8051-480B-9CB1-BAA6DEC3073F}" srcOrd="0" destOrd="0" parTransId="{24DBED46-1020-4A4D-9A98-114A5CCBA2FA}" sibTransId="{64E2869E-C03B-409B-B886-CF89C038025A}"/>
    <dgm:cxn modelId="{816120C8-81CA-438C-BDAC-B854EFD37AE9}" srcId="{2ED5E0B7-2EE9-479F-927B-634BAA7712FF}" destId="{02F463F0-FBC2-4F64-8698-3AA8F07DF7BA}" srcOrd="2" destOrd="0" parTransId="{1A444267-22FE-4A64-82EB-8BA01408548A}" sibTransId="{A4327DB1-2C10-4B89-ABEA-A10B68F1F21D}"/>
    <dgm:cxn modelId="{53C3979F-9A74-4450-8779-1748D52D0744}" srcId="{2ED5E0B7-2EE9-479F-927B-634BAA7712FF}" destId="{76C0A3A1-6EA8-47B6-ABEB-D58FE805738B}" srcOrd="1" destOrd="0" parTransId="{91291070-1F6F-4C86-B178-D7F10512251E}" sibTransId="{EFCB3353-D17B-420A-A33F-D9FF595A2A8C}"/>
    <dgm:cxn modelId="{77995BCA-E0C5-4E9B-A825-88A925677E9E}" type="presOf" srcId="{EF86B659-73C1-4B94-8CEE-7A8A8C82968B}" destId="{49F04283-A530-493C-94F6-3EE99D00D8AE}" srcOrd="0" destOrd="0" presId="urn:microsoft.com/office/officeart/2005/8/layout/vList5"/>
    <dgm:cxn modelId="{45A4AFAA-465E-4B5A-917C-F8A4ACCE19EF}" type="presOf" srcId="{89B7E1CA-FC28-4BB4-88BE-8CE4844477FC}" destId="{F2A8C854-B05B-4853-8FA7-7D31A64F37A7}" srcOrd="0" destOrd="0" presId="urn:microsoft.com/office/officeart/2005/8/layout/vList5"/>
    <dgm:cxn modelId="{D05DB078-F40E-47F7-85C2-4F10B8EB5475}" srcId="{2ED5E0B7-2EE9-479F-927B-634BAA7712FF}" destId="{FC4E202F-F61B-4ED0-A3D6-804D54A471A7}" srcOrd="6" destOrd="0" parTransId="{A788D822-7F26-4513-8004-43C19F4AF104}" sibTransId="{014AB581-0979-4227-BD90-58A974D39C40}"/>
    <dgm:cxn modelId="{CE701AA3-56B1-4FA8-B1CE-29799FBDAD89}" srcId="{2ED5E0B7-2EE9-479F-927B-634BAA7712FF}" destId="{EF86B659-73C1-4B94-8CEE-7A8A8C82968B}" srcOrd="4" destOrd="0" parTransId="{994AFFF9-65EA-4150-9278-3E022EFCB398}" sibTransId="{C716CFB2-F48A-4313-8CD7-820A9AC371CF}"/>
    <dgm:cxn modelId="{058D41D4-7383-4E63-BFDC-18BA5F79A965}" srcId="{2ED5E0B7-2EE9-479F-927B-634BAA7712FF}" destId="{D8A2E950-BC36-45DD-B609-17C6823B46F2}" srcOrd="7" destOrd="0" parTransId="{EF1E8A1C-941F-4E5D-B9D5-2F282129C84B}" sibTransId="{C8B407D7-474C-49CE-BBBD-A0C9CA08A428}"/>
    <dgm:cxn modelId="{AED30346-AA09-4618-AFAA-EAA13C2E55D4}" srcId="{2ED5E0B7-2EE9-479F-927B-634BAA7712FF}" destId="{89B7E1CA-FC28-4BB4-88BE-8CE4844477FC}" srcOrd="5" destOrd="0" parTransId="{E8989782-72F0-44EE-9A2B-6B972FEB841D}" sibTransId="{45898947-0DDD-4DE6-8EA6-ECD28F505263}"/>
    <dgm:cxn modelId="{035F5CF4-7ABA-4EF7-A337-C966901E87E2}" type="presParOf" srcId="{6A8CFE1B-C8E4-48A8-B46C-44982597A183}" destId="{3F1E4145-09A3-4AB0-BCC7-715EC50ED545}" srcOrd="0" destOrd="0" presId="urn:microsoft.com/office/officeart/2005/8/layout/vList5"/>
    <dgm:cxn modelId="{70ECE787-C3A9-45AB-BE7D-F4AED1D62815}" type="presParOf" srcId="{3F1E4145-09A3-4AB0-BCC7-715EC50ED545}" destId="{9B234FCC-FAE4-4311-BD4F-C3115FCB1472}" srcOrd="0" destOrd="0" presId="urn:microsoft.com/office/officeart/2005/8/layout/vList5"/>
    <dgm:cxn modelId="{09311DE5-7CF9-4863-AF6D-E3BE50250269}" type="presParOf" srcId="{6A8CFE1B-C8E4-48A8-B46C-44982597A183}" destId="{DC3971F6-8798-42E5-A19F-E341A2BAE52F}" srcOrd="1" destOrd="0" presId="urn:microsoft.com/office/officeart/2005/8/layout/vList5"/>
    <dgm:cxn modelId="{CAEF6B6B-77DC-40DE-9E5D-66632B9C4060}" type="presParOf" srcId="{6A8CFE1B-C8E4-48A8-B46C-44982597A183}" destId="{4297B54A-2E4E-4F6F-A3F4-9930E424A2DE}" srcOrd="2" destOrd="0" presId="urn:microsoft.com/office/officeart/2005/8/layout/vList5"/>
    <dgm:cxn modelId="{03503D9F-D1CD-48E1-A434-CA09738BB398}" type="presParOf" srcId="{4297B54A-2E4E-4F6F-A3F4-9930E424A2DE}" destId="{B2A03E92-0EC8-43B6-8875-70F60734D2FB}" srcOrd="0" destOrd="0" presId="urn:microsoft.com/office/officeart/2005/8/layout/vList5"/>
    <dgm:cxn modelId="{2D365DFD-F26B-40BB-BFBD-5CD18C725ACB}" type="presParOf" srcId="{6A8CFE1B-C8E4-48A8-B46C-44982597A183}" destId="{B88CC891-CB4C-4B36-B218-0587A51FAD46}" srcOrd="3" destOrd="0" presId="urn:microsoft.com/office/officeart/2005/8/layout/vList5"/>
    <dgm:cxn modelId="{0A7BA775-E004-4E0C-995D-C2B32703525B}" type="presParOf" srcId="{6A8CFE1B-C8E4-48A8-B46C-44982597A183}" destId="{8131F335-2765-47BE-BA9A-3EA3BAD3DB63}" srcOrd="4" destOrd="0" presId="urn:microsoft.com/office/officeart/2005/8/layout/vList5"/>
    <dgm:cxn modelId="{425A81B4-D656-4C3A-A8F5-80FE8CDDF729}" type="presParOf" srcId="{8131F335-2765-47BE-BA9A-3EA3BAD3DB63}" destId="{8E6B79FC-86C1-485F-9D05-01400935A537}" srcOrd="0" destOrd="0" presId="urn:microsoft.com/office/officeart/2005/8/layout/vList5"/>
    <dgm:cxn modelId="{D83A3DCC-E320-4718-B9A0-8B836EC771E6}" type="presParOf" srcId="{6A8CFE1B-C8E4-48A8-B46C-44982597A183}" destId="{9E2F525C-3755-4049-9582-554CAA46E456}" srcOrd="5" destOrd="0" presId="urn:microsoft.com/office/officeart/2005/8/layout/vList5"/>
    <dgm:cxn modelId="{8AC2FCFE-ADA5-488B-82E4-A38506589A79}" type="presParOf" srcId="{6A8CFE1B-C8E4-48A8-B46C-44982597A183}" destId="{EB011244-AC50-49EF-AC81-93C4F34C2C94}" srcOrd="6" destOrd="0" presId="urn:microsoft.com/office/officeart/2005/8/layout/vList5"/>
    <dgm:cxn modelId="{CD966FE7-33BE-46B6-AC06-164BCE173D65}" type="presParOf" srcId="{EB011244-AC50-49EF-AC81-93C4F34C2C94}" destId="{3550184E-63C1-40E4-94AD-925FEC04A725}" srcOrd="0" destOrd="0" presId="urn:microsoft.com/office/officeart/2005/8/layout/vList5"/>
    <dgm:cxn modelId="{80AB45D6-D3D7-41E3-BF1E-0C768AA0A9DF}" type="presParOf" srcId="{6A8CFE1B-C8E4-48A8-B46C-44982597A183}" destId="{E1A251D4-9150-40A0-BAF2-EA7E60551300}" srcOrd="7" destOrd="0" presId="urn:microsoft.com/office/officeart/2005/8/layout/vList5"/>
    <dgm:cxn modelId="{48DB7054-BD17-432D-8FFB-49048B668756}" type="presParOf" srcId="{6A8CFE1B-C8E4-48A8-B46C-44982597A183}" destId="{A030A7E4-B240-46DD-879A-CE600919007C}" srcOrd="8" destOrd="0" presId="urn:microsoft.com/office/officeart/2005/8/layout/vList5"/>
    <dgm:cxn modelId="{73E5B3E1-74AA-479D-A938-D1FB3F873299}" type="presParOf" srcId="{A030A7E4-B240-46DD-879A-CE600919007C}" destId="{49F04283-A530-493C-94F6-3EE99D00D8AE}" srcOrd="0" destOrd="0" presId="urn:microsoft.com/office/officeart/2005/8/layout/vList5"/>
    <dgm:cxn modelId="{613523A6-A7D4-414C-BB06-C0A816EFDF56}" type="presParOf" srcId="{6A8CFE1B-C8E4-48A8-B46C-44982597A183}" destId="{BD8661CA-68C3-4E7D-AEE3-CCEA24C9AF63}" srcOrd="9" destOrd="0" presId="urn:microsoft.com/office/officeart/2005/8/layout/vList5"/>
    <dgm:cxn modelId="{9D9A8047-8DAB-4FB7-B96B-A13484A352E5}" type="presParOf" srcId="{6A8CFE1B-C8E4-48A8-B46C-44982597A183}" destId="{F279E00A-67BE-49AA-85E1-C4D0C8413FCD}" srcOrd="10" destOrd="0" presId="urn:microsoft.com/office/officeart/2005/8/layout/vList5"/>
    <dgm:cxn modelId="{9AE20104-5872-4E96-8535-2B08C42EBF11}" type="presParOf" srcId="{F279E00A-67BE-49AA-85E1-C4D0C8413FCD}" destId="{F2A8C854-B05B-4853-8FA7-7D31A64F37A7}" srcOrd="0" destOrd="0" presId="urn:microsoft.com/office/officeart/2005/8/layout/vList5"/>
    <dgm:cxn modelId="{F7AD72F6-417F-4FE4-9809-CE378B07F5B0}" type="presParOf" srcId="{6A8CFE1B-C8E4-48A8-B46C-44982597A183}" destId="{651A6156-2117-486D-98E3-D6A3E3C937A1}" srcOrd="11" destOrd="0" presId="urn:microsoft.com/office/officeart/2005/8/layout/vList5"/>
    <dgm:cxn modelId="{1BFB3878-DFA1-4461-BA57-922CE5C74033}" type="presParOf" srcId="{6A8CFE1B-C8E4-48A8-B46C-44982597A183}" destId="{114C8456-EE4E-4D8C-822E-449E5EEB74D8}" srcOrd="12" destOrd="0" presId="urn:microsoft.com/office/officeart/2005/8/layout/vList5"/>
    <dgm:cxn modelId="{B8DAFBAB-327E-4957-AD4D-FE9F4DC540F2}" type="presParOf" srcId="{114C8456-EE4E-4D8C-822E-449E5EEB74D8}" destId="{AC97CCBB-A6D1-4594-A142-63FBA15858CE}" srcOrd="0" destOrd="0" presId="urn:microsoft.com/office/officeart/2005/8/layout/vList5"/>
    <dgm:cxn modelId="{54D244F5-27C4-4B31-8EC6-EF76E775DE38}" type="presParOf" srcId="{6A8CFE1B-C8E4-48A8-B46C-44982597A183}" destId="{CC261B3C-F746-46E7-BEF1-4B2D6F279B35}" srcOrd="13" destOrd="0" presId="urn:microsoft.com/office/officeart/2005/8/layout/vList5"/>
    <dgm:cxn modelId="{DFD76D5B-88F1-4900-952E-540A962445EB}" type="presParOf" srcId="{6A8CFE1B-C8E4-48A8-B46C-44982597A183}" destId="{874D101C-E565-4184-9CD2-59E5C4FED3FB}" srcOrd="14" destOrd="0" presId="urn:microsoft.com/office/officeart/2005/8/layout/vList5"/>
    <dgm:cxn modelId="{21129273-09CE-4AE9-989E-71CC501EFCE0}" type="presParOf" srcId="{874D101C-E565-4184-9CD2-59E5C4FED3FB}" destId="{47FAE180-A8FE-4DFE-9FA6-1AD770189CA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281C1E-B681-4E52-9F7D-0DA8A3448A73}" type="doc">
      <dgm:prSet loTypeId="urn:microsoft.com/office/officeart/2005/8/layout/vProcess5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7106CCC-DDF6-47A2-9FAD-F00F6EDC902A}">
      <dgm:prSet phldrT="[Text]" custT="1"/>
      <dgm:spPr/>
      <dgm:t>
        <a:bodyPr/>
        <a:lstStyle/>
        <a:p>
          <a:pPr>
            <a:tabLst/>
          </a:pPr>
          <a:r>
            <a:rPr lang="en-US" sz="2000" b="1" dirty="0" smtClean="0"/>
            <a:t>Meeting 1:  Define BIM Uses and Goals</a:t>
          </a:r>
          <a:endParaRPr lang="en-US" sz="2000" b="1" dirty="0"/>
        </a:p>
      </dgm:t>
    </dgm:pt>
    <dgm:pt modelId="{6776DA34-1660-4C46-BD68-56AF9DA9B545}" type="parTrans" cxnId="{A39FE5CA-BDB1-4218-B935-63B0331EA6A5}">
      <dgm:prSet/>
      <dgm:spPr/>
      <dgm:t>
        <a:bodyPr/>
        <a:lstStyle/>
        <a:p>
          <a:endParaRPr lang="en-US"/>
        </a:p>
      </dgm:t>
    </dgm:pt>
    <dgm:pt modelId="{5E3CF2A0-8BA9-4BB0-AB18-34F07FACC076}" type="sibTrans" cxnId="{A39FE5CA-BDB1-4218-B935-63B0331EA6A5}">
      <dgm:prSet/>
      <dgm:spPr/>
      <dgm:t>
        <a:bodyPr/>
        <a:lstStyle/>
        <a:p>
          <a:endParaRPr lang="en-US"/>
        </a:p>
      </dgm:t>
    </dgm:pt>
    <dgm:pt modelId="{526FBAF7-D533-449D-A721-FD2F9E9A26E1}">
      <dgm:prSet phldrT="[Text]" custT="1"/>
      <dgm:spPr/>
      <dgm:t>
        <a:bodyPr/>
        <a:lstStyle/>
        <a:p>
          <a:r>
            <a:rPr lang="en-US" sz="2400" b="1" dirty="0" smtClean="0"/>
            <a:t>Meeting 2:  Design the BIM Process</a:t>
          </a:r>
          <a:endParaRPr lang="en-US" sz="2400" b="1" dirty="0"/>
        </a:p>
      </dgm:t>
    </dgm:pt>
    <dgm:pt modelId="{0C9AD15B-D3BD-4C37-BD01-34A2EC2FB199}" type="parTrans" cxnId="{D51F02D8-8994-426E-A649-B33C3CCF3568}">
      <dgm:prSet/>
      <dgm:spPr/>
      <dgm:t>
        <a:bodyPr/>
        <a:lstStyle/>
        <a:p>
          <a:endParaRPr lang="en-US"/>
        </a:p>
      </dgm:t>
    </dgm:pt>
    <dgm:pt modelId="{20CA49D0-2CA7-41EF-B7F0-D8ED2FE6746F}" type="sibTrans" cxnId="{D51F02D8-8994-426E-A649-B33C3CCF3568}">
      <dgm:prSet/>
      <dgm:spPr/>
      <dgm:t>
        <a:bodyPr/>
        <a:lstStyle/>
        <a:p>
          <a:endParaRPr lang="en-US"/>
        </a:p>
      </dgm:t>
    </dgm:pt>
    <dgm:pt modelId="{158B6436-A0D3-45B8-9F67-9AF3E6017D84}">
      <dgm:prSet phldrT="[Text]" custT="1"/>
      <dgm:spPr/>
      <dgm:t>
        <a:bodyPr/>
        <a:lstStyle/>
        <a:p>
          <a:pPr marL="0" indent="0">
            <a:tabLst/>
          </a:pPr>
          <a:r>
            <a:rPr lang="en-US" sz="2400" b="1" dirty="0" smtClean="0"/>
            <a:t>Meeting 3:  Review IE Requirements and Define Infrastructure</a:t>
          </a:r>
          <a:endParaRPr lang="en-US" sz="3200" b="1" dirty="0"/>
        </a:p>
      </dgm:t>
    </dgm:pt>
    <dgm:pt modelId="{72D4E13B-F65F-427C-A2A4-13462A0EA7F5}" type="parTrans" cxnId="{08C7D8FD-06FB-4699-A140-562C564073D5}">
      <dgm:prSet/>
      <dgm:spPr/>
      <dgm:t>
        <a:bodyPr/>
        <a:lstStyle/>
        <a:p>
          <a:endParaRPr lang="en-US"/>
        </a:p>
      </dgm:t>
    </dgm:pt>
    <dgm:pt modelId="{846E6EB3-107A-4B0B-9EC1-A788A148BEEC}" type="sibTrans" cxnId="{08C7D8FD-06FB-4699-A140-562C564073D5}">
      <dgm:prSet/>
      <dgm:spPr/>
      <dgm:t>
        <a:bodyPr/>
        <a:lstStyle/>
        <a:p>
          <a:endParaRPr lang="en-US"/>
        </a:p>
      </dgm:t>
    </dgm:pt>
    <dgm:pt modelId="{D53BCF61-54C6-411E-A5E0-102C3115DB5B}">
      <dgm:prSet phldrT="[Text]" custT="1"/>
      <dgm:spPr/>
      <dgm:t>
        <a:bodyPr/>
        <a:lstStyle/>
        <a:p>
          <a:r>
            <a:rPr lang="en-US" sz="1800" dirty="0" smtClean="0"/>
            <a:t>Following the meeting, responsible parties develop draft process maps for uses</a:t>
          </a:r>
          <a:endParaRPr lang="en-US" sz="1800" dirty="0"/>
        </a:p>
      </dgm:t>
    </dgm:pt>
    <dgm:pt modelId="{951B1143-0314-4A67-865D-E6DBB50C7FD3}" type="parTrans" cxnId="{50714CE9-8FDD-42FF-927F-7FA18D140D46}">
      <dgm:prSet/>
      <dgm:spPr/>
      <dgm:t>
        <a:bodyPr/>
        <a:lstStyle/>
        <a:p>
          <a:endParaRPr lang="en-US"/>
        </a:p>
      </dgm:t>
    </dgm:pt>
    <dgm:pt modelId="{2271C388-8BDF-4C82-B322-3B3FF775751D}" type="sibTrans" cxnId="{50714CE9-8FDD-42FF-927F-7FA18D140D46}">
      <dgm:prSet/>
      <dgm:spPr/>
      <dgm:t>
        <a:bodyPr/>
        <a:lstStyle/>
        <a:p>
          <a:endParaRPr lang="en-US"/>
        </a:p>
      </dgm:t>
    </dgm:pt>
    <dgm:pt modelId="{7A0306A7-60E6-4959-8C28-39C3EBCD6C37}">
      <dgm:prSet phldrT="[Text]" custT="1"/>
      <dgm:spPr/>
      <dgm:t>
        <a:bodyPr/>
        <a:lstStyle/>
        <a:p>
          <a:r>
            <a:rPr lang="en-US" sz="1800" dirty="0" smtClean="0"/>
            <a:t>Following the meeting, information exchanges teams draft exchange requirements</a:t>
          </a:r>
          <a:endParaRPr lang="en-US" sz="1800" dirty="0"/>
        </a:p>
      </dgm:t>
    </dgm:pt>
    <dgm:pt modelId="{1F914BA7-1C40-4392-AE48-9E17F78C1A46}" type="parTrans" cxnId="{2D5605F9-0985-4FC2-8980-A8BA8E29307D}">
      <dgm:prSet/>
      <dgm:spPr/>
      <dgm:t>
        <a:bodyPr/>
        <a:lstStyle/>
        <a:p>
          <a:endParaRPr lang="en-US"/>
        </a:p>
      </dgm:t>
    </dgm:pt>
    <dgm:pt modelId="{4207BC39-E011-46EC-A48D-040F037B06A0}" type="sibTrans" cxnId="{2D5605F9-0985-4FC2-8980-A8BA8E29307D}">
      <dgm:prSet/>
      <dgm:spPr/>
      <dgm:t>
        <a:bodyPr/>
        <a:lstStyle/>
        <a:p>
          <a:endParaRPr lang="en-US"/>
        </a:p>
      </dgm:t>
    </dgm:pt>
    <dgm:pt modelId="{3938EB38-D909-41FA-961F-3F08E8AAE856}">
      <dgm:prSet phldrT="[Text]" custT="1"/>
      <dgm:spPr/>
      <dgm:t>
        <a:bodyPr/>
        <a:lstStyle/>
        <a:p>
          <a:r>
            <a:rPr lang="en-US" sz="2400" b="1" dirty="0" smtClean="0"/>
            <a:t>Meeting 4: Review Final BIM Execution Plan  </a:t>
          </a:r>
          <a:endParaRPr lang="en-US" sz="2400" b="1" dirty="0"/>
        </a:p>
      </dgm:t>
    </dgm:pt>
    <dgm:pt modelId="{F27DF247-EBC0-49F4-AACD-CCF3ADDA3EB6}" type="parTrans" cxnId="{9ED4003C-0E28-4827-90AC-7F15381F030D}">
      <dgm:prSet/>
      <dgm:spPr/>
      <dgm:t>
        <a:bodyPr/>
        <a:lstStyle/>
        <a:p>
          <a:endParaRPr lang="en-US"/>
        </a:p>
      </dgm:t>
    </dgm:pt>
    <dgm:pt modelId="{0C1A8539-9290-4ACE-B738-5A01AA5219D8}" type="sibTrans" cxnId="{9ED4003C-0E28-4827-90AC-7F15381F030D}">
      <dgm:prSet/>
      <dgm:spPr/>
      <dgm:t>
        <a:bodyPr/>
        <a:lstStyle/>
        <a:p>
          <a:endParaRPr lang="en-US"/>
        </a:p>
      </dgm:t>
    </dgm:pt>
    <dgm:pt modelId="{EBF45A0D-2E2A-47E5-AA8A-AEBCC26B7510}" type="pres">
      <dgm:prSet presAssocID="{F6281C1E-B681-4E52-9F7D-0DA8A3448A7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199EBC-D5E2-4404-8FA0-E6B432D6FF72}" type="pres">
      <dgm:prSet presAssocID="{F6281C1E-B681-4E52-9F7D-0DA8A3448A73}" presName="dummyMaxCanvas" presStyleCnt="0">
        <dgm:presLayoutVars/>
      </dgm:prSet>
      <dgm:spPr/>
    </dgm:pt>
    <dgm:pt modelId="{BAE11085-005A-419B-9895-FAF7C1CA8594}" type="pres">
      <dgm:prSet presAssocID="{F6281C1E-B681-4E52-9F7D-0DA8A3448A73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3F2C6F-A673-4B39-AFF0-AEAB1D10EF9E}" type="pres">
      <dgm:prSet presAssocID="{F6281C1E-B681-4E52-9F7D-0DA8A3448A73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222F65-5090-4313-9A00-8A6C099D6CBC}" type="pres">
      <dgm:prSet presAssocID="{F6281C1E-B681-4E52-9F7D-0DA8A3448A73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C3A1A-919D-4116-A9BE-94B125B22B20}" type="pres">
      <dgm:prSet presAssocID="{F6281C1E-B681-4E52-9F7D-0DA8A3448A73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14DFED-D0E0-4E25-AD36-B6BE577778D9}" type="pres">
      <dgm:prSet presAssocID="{F6281C1E-B681-4E52-9F7D-0DA8A3448A73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C83B58-D270-4ED9-AD68-86EE054A731F}" type="pres">
      <dgm:prSet presAssocID="{F6281C1E-B681-4E52-9F7D-0DA8A3448A73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DC706-C049-46C1-8958-86D832306DA8}" type="pres">
      <dgm:prSet presAssocID="{F6281C1E-B681-4E52-9F7D-0DA8A3448A73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DB44F9-AB51-458F-9566-C3C272AF9CC8}" type="pres">
      <dgm:prSet presAssocID="{F6281C1E-B681-4E52-9F7D-0DA8A3448A73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B61FF1-9272-4213-BD1F-AF2ECFD284F0}" type="pres">
      <dgm:prSet presAssocID="{F6281C1E-B681-4E52-9F7D-0DA8A3448A73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C1263-0B1F-45BC-A6DD-D6AFCBC5C9FC}" type="pres">
      <dgm:prSet presAssocID="{F6281C1E-B681-4E52-9F7D-0DA8A3448A73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CC97CE-79B5-41C5-97F8-2250C67025BA}" type="pres">
      <dgm:prSet presAssocID="{F6281C1E-B681-4E52-9F7D-0DA8A3448A73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A6C799-3AA8-43CD-A635-0C1E7AF17D83}" type="presOf" srcId="{158B6436-A0D3-45B8-9F67-9AF3E6017D84}" destId="{57EC1263-0B1F-45BC-A6DD-D6AFCBC5C9FC}" srcOrd="1" destOrd="0" presId="urn:microsoft.com/office/officeart/2005/8/layout/vProcess5"/>
    <dgm:cxn modelId="{6CE23B34-83D1-4668-9603-454FFC2F0495}" type="presOf" srcId="{F6281C1E-B681-4E52-9F7D-0DA8A3448A73}" destId="{EBF45A0D-2E2A-47E5-AA8A-AEBCC26B7510}" srcOrd="0" destOrd="0" presId="urn:microsoft.com/office/officeart/2005/8/layout/vProcess5"/>
    <dgm:cxn modelId="{50714CE9-8FDD-42FF-927F-7FA18D140D46}" srcId="{37106CCC-DDF6-47A2-9FAD-F00F6EDC902A}" destId="{D53BCF61-54C6-411E-A5E0-102C3115DB5B}" srcOrd="0" destOrd="0" parTransId="{951B1143-0314-4A67-865D-E6DBB50C7FD3}" sibTransId="{2271C388-8BDF-4C82-B322-3B3FF775751D}"/>
    <dgm:cxn modelId="{6C28A3BD-32AA-4919-B87B-8D8584822579}" type="presOf" srcId="{37106CCC-DDF6-47A2-9FAD-F00F6EDC902A}" destId="{8ADB44F9-AB51-458F-9566-C3C272AF9CC8}" srcOrd="1" destOrd="0" presId="urn:microsoft.com/office/officeart/2005/8/layout/vProcess5"/>
    <dgm:cxn modelId="{9ED4003C-0E28-4827-90AC-7F15381F030D}" srcId="{F6281C1E-B681-4E52-9F7D-0DA8A3448A73}" destId="{3938EB38-D909-41FA-961F-3F08E8AAE856}" srcOrd="3" destOrd="0" parTransId="{F27DF247-EBC0-49F4-AACD-CCF3ADDA3EB6}" sibTransId="{0C1A8539-9290-4ACE-B738-5A01AA5219D8}"/>
    <dgm:cxn modelId="{A39FE5CA-BDB1-4218-B935-63B0331EA6A5}" srcId="{F6281C1E-B681-4E52-9F7D-0DA8A3448A73}" destId="{37106CCC-DDF6-47A2-9FAD-F00F6EDC902A}" srcOrd="0" destOrd="0" parTransId="{6776DA34-1660-4C46-BD68-56AF9DA9B545}" sibTransId="{5E3CF2A0-8BA9-4BB0-AB18-34F07FACC076}"/>
    <dgm:cxn modelId="{84840918-BDDF-47DC-9B50-DE95280A7C44}" type="presOf" srcId="{20CA49D0-2CA7-41EF-B7F0-D8ED2FE6746F}" destId="{1CC83B58-D270-4ED9-AD68-86EE054A731F}" srcOrd="0" destOrd="0" presId="urn:microsoft.com/office/officeart/2005/8/layout/vProcess5"/>
    <dgm:cxn modelId="{08C7D8FD-06FB-4699-A140-562C564073D5}" srcId="{F6281C1E-B681-4E52-9F7D-0DA8A3448A73}" destId="{158B6436-A0D3-45B8-9F67-9AF3E6017D84}" srcOrd="2" destOrd="0" parTransId="{72D4E13B-F65F-427C-A2A4-13462A0EA7F5}" sibTransId="{846E6EB3-107A-4B0B-9EC1-A788A148BEEC}"/>
    <dgm:cxn modelId="{4BE4483F-FC27-4AB8-8D1E-56511D9495B4}" type="presOf" srcId="{158B6436-A0D3-45B8-9F67-9AF3E6017D84}" destId="{48222F65-5090-4313-9A00-8A6C099D6CBC}" srcOrd="0" destOrd="0" presId="urn:microsoft.com/office/officeart/2005/8/layout/vProcess5"/>
    <dgm:cxn modelId="{37D4DB67-371D-468E-9CD3-D21391F7B9B5}" type="presOf" srcId="{526FBAF7-D533-449D-A721-FD2F9E9A26E1}" destId="{743F2C6F-A673-4B39-AFF0-AEAB1D10EF9E}" srcOrd="0" destOrd="0" presId="urn:microsoft.com/office/officeart/2005/8/layout/vProcess5"/>
    <dgm:cxn modelId="{90B33E41-9BD9-4106-8E7A-A2E823934C85}" type="presOf" srcId="{D53BCF61-54C6-411E-A5E0-102C3115DB5B}" destId="{BAE11085-005A-419B-9895-FAF7C1CA8594}" srcOrd="0" destOrd="1" presId="urn:microsoft.com/office/officeart/2005/8/layout/vProcess5"/>
    <dgm:cxn modelId="{D51F02D8-8994-426E-A649-B33C3CCF3568}" srcId="{F6281C1E-B681-4E52-9F7D-0DA8A3448A73}" destId="{526FBAF7-D533-449D-A721-FD2F9E9A26E1}" srcOrd="1" destOrd="0" parTransId="{0C9AD15B-D3BD-4C37-BD01-34A2EC2FB199}" sibTransId="{20CA49D0-2CA7-41EF-B7F0-D8ED2FE6746F}"/>
    <dgm:cxn modelId="{0B870CA5-5FF4-4BC4-B013-9B94AC702D6C}" type="presOf" srcId="{37106CCC-DDF6-47A2-9FAD-F00F6EDC902A}" destId="{BAE11085-005A-419B-9895-FAF7C1CA8594}" srcOrd="0" destOrd="0" presId="urn:microsoft.com/office/officeart/2005/8/layout/vProcess5"/>
    <dgm:cxn modelId="{6E310578-3A2D-4673-BBF6-A77C7066EBA7}" type="presOf" srcId="{D53BCF61-54C6-411E-A5E0-102C3115DB5B}" destId="{8ADB44F9-AB51-458F-9566-C3C272AF9CC8}" srcOrd="1" destOrd="1" presId="urn:microsoft.com/office/officeart/2005/8/layout/vProcess5"/>
    <dgm:cxn modelId="{2D5605F9-0985-4FC2-8980-A8BA8E29307D}" srcId="{526FBAF7-D533-449D-A721-FD2F9E9A26E1}" destId="{7A0306A7-60E6-4959-8C28-39C3EBCD6C37}" srcOrd="0" destOrd="0" parTransId="{1F914BA7-1C40-4392-AE48-9E17F78C1A46}" sibTransId="{4207BC39-E011-46EC-A48D-040F037B06A0}"/>
    <dgm:cxn modelId="{5DF71362-6447-4B17-B3CC-85516A2B9D3B}" type="presOf" srcId="{846E6EB3-107A-4B0B-9EC1-A788A148BEEC}" destId="{48FDC706-C049-46C1-8958-86D832306DA8}" srcOrd="0" destOrd="0" presId="urn:microsoft.com/office/officeart/2005/8/layout/vProcess5"/>
    <dgm:cxn modelId="{FFC0E40F-7618-440A-9E46-073EFD738F36}" type="presOf" srcId="{7A0306A7-60E6-4959-8C28-39C3EBCD6C37}" destId="{743F2C6F-A673-4B39-AFF0-AEAB1D10EF9E}" srcOrd="0" destOrd="1" presId="urn:microsoft.com/office/officeart/2005/8/layout/vProcess5"/>
    <dgm:cxn modelId="{626E5849-335C-44B2-8445-EBFE9DCE034B}" type="presOf" srcId="{5E3CF2A0-8BA9-4BB0-AB18-34F07FACC076}" destId="{1014DFED-D0E0-4E25-AD36-B6BE577778D9}" srcOrd="0" destOrd="0" presId="urn:microsoft.com/office/officeart/2005/8/layout/vProcess5"/>
    <dgm:cxn modelId="{CFA28A86-A1DD-4A11-8619-1590B6DE48BE}" type="presOf" srcId="{3938EB38-D909-41FA-961F-3F08E8AAE856}" destId="{B7FC3A1A-919D-4116-A9BE-94B125B22B20}" srcOrd="0" destOrd="0" presId="urn:microsoft.com/office/officeart/2005/8/layout/vProcess5"/>
    <dgm:cxn modelId="{3B0C4C29-BF00-48A1-BF60-29D970ADA3E9}" type="presOf" srcId="{3938EB38-D909-41FA-961F-3F08E8AAE856}" destId="{A2CC97CE-79B5-41C5-97F8-2250C67025BA}" srcOrd="1" destOrd="0" presId="urn:microsoft.com/office/officeart/2005/8/layout/vProcess5"/>
    <dgm:cxn modelId="{5A5CE53E-0027-4BB1-8194-28E691B2AA64}" type="presOf" srcId="{7A0306A7-60E6-4959-8C28-39C3EBCD6C37}" destId="{E3B61FF1-9272-4213-BD1F-AF2ECFD284F0}" srcOrd="1" destOrd="1" presId="urn:microsoft.com/office/officeart/2005/8/layout/vProcess5"/>
    <dgm:cxn modelId="{44BCC402-718B-40A0-A333-82933174739C}" type="presOf" srcId="{526FBAF7-D533-449D-A721-FD2F9E9A26E1}" destId="{E3B61FF1-9272-4213-BD1F-AF2ECFD284F0}" srcOrd="1" destOrd="0" presId="urn:microsoft.com/office/officeart/2005/8/layout/vProcess5"/>
    <dgm:cxn modelId="{CF06EFA6-58DD-498D-81A8-D03651F56A6A}" type="presParOf" srcId="{EBF45A0D-2E2A-47E5-AA8A-AEBCC26B7510}" destId="{D7199EBC-D5E2-4404-8FA0-E6B432D6FF72}" srcOrd="0" destOrd="0" presId="urn:microsoft.com/office/officeart/2005/8/layout/vProcess5"/>
    <dgm:cxn modelId="{D96141E8-E8E2-4988-B1FC-B29D127CF4C6}" type="presParOf" srcId="{EBF45A0D-2E2A-47E5-AA8A-AEBCC26B7510}" destId="{BAE11085-005A-419B-9895-FAF7C1CA8594}" srcOrd="1" destOrd="0" presId="urn:microsoft.com/office/officeart/2005/8/layout/vProcess5"/>
    <dgm:cxn modelId="{68582C74-2F6B-47C2-A5DA-6DD3B810EB31}" type="presParOf" srcId="{EBF45A0D-2E2A-47E5-AA8A-AEBCC26B7510}" destId="{743F2C6F-A673-4B39-AFF0-AEAB1D10EF9E}" srcOrd="2" destOrd="0" presId="urn:microsoft.com/office/officeart/2005/8/layout/vProcess5"/>
    <dgm:cxn modelId="{4A9F89F0-B216-4E7F-BD6B-EFA69C7BE4F8}" type="presParOf" srcId="{EBF45A0D-2E2A-47E5-AA8A-AEBCC26B7510}" destId="{48222F65-5090-4313-9A00-8A6C099D6CBC}" srcOrd="3" destOrd="0" presId="urn:microsoft.com/office/officeart/2005/8/layout/vProcess5"/>
    <dgm:cxn modelId="{A9A5251D-545C-4512-98BB-9D2549D8E8B9}" type="presParOf" srcId="{EBF45A0D-2E2A-47E5-AA8A-AEBCC26B7510}" destId="{B7FC3A1A-919D-4116-A9BE-94B125B22B20}" srcOrd="4" destOrd="0" presId="urn:microsoft.com/office/officeart/2005/8/layout/vProcess5"/>
    <dgm:cxn modelId="{6E4BF2BA-29ED-4421-87B4-A9158F90AB13}" type="presParOf" srcId="{EBF45A0D-2E2A-47E5-AA8A-AEBCC26B7510}" destId="{1014DFED-D0E0-4E25-AD36-B6BE577778D9}" srcOrd="5" destOrd="0" presId="urn:microsoft.com/office/officeart/2005/8/layout/vProcess5"/>
    <dgm:cxn modelId="{D90112B5-C939-41E2-A564-8FEBF40A33CB}" type="presParOf" srcId="{EBF45A0D-2E2A-47E5-AA8A-AEBCC26B7510}" destId="{1CC83B58-D270-4ED9-AD68-86EE054A731F}" srcOrd="6" destOrd="0" presId="urn:microsoft.com/office/officeart/2005/8/layout/vProcess5"/>
    <dgm:cxn modelId="{456FA68D-E332-45B8-8FE8-3E46BF220A7D}" type="presParOf" srcId="{EBF45A0D-2E2A-47E5-AA8A-AEBCC26B7510}" destId="{48FDC706-C049-46C1-8958-86D832306DA8}" srcOrd="7" destOrd="0" presId="urn:microsoft.com/office/officeart/2005/8/layout/vProcess5"/>
    <dgm:cxn modelId="{10CB3560-D670-4B13-B7DB-B325FDA96302}" type="presParOf" srcId="{EBF45A0D-2E2A-47E5-AA8A-AEBCC26B7510}" destId="{8ADB44F9-AB51-458F-9566-C3C272AF9CC8}" srcOrd="8" destOrd="0" presId="urn:microsoft.com/office/officeart/2005/8/layout/vProcess5"/>
    <dgm:cxn modelId="{206ABC6A-E7E0-481C-BEB3-A138D6415432}" type="presParOf" srcId="{EBF45A0D-2E2A-47E5-AA8A-AEBCC26B7510}" destId="{E3B61FF1-9272-4213-BD1F-AF2ECFD284F0}" srcOrd="9" destOrd="0" presId="urn:microsoft.com/office/officeart/2005/8/layout/vProcess5"/>
    <dgm:cxn modelId="{1F92BC1F-CA63-4A60-92FD-A2954FF0EEEF}" type="presParOf" srcId="{EBF45A0D-2E2A-47E5-AA8A-AEBCC26B7510}" destId="{57EC1263-0B1F-45BC-A6DD-D6AFCBC5C9FC}" srcOrd="10" destOrd="0" presId="urn:microsoft.com/office/officeart/2005/8/layout/vProcess5"/>
    <dgm:cxn modelId="{3D4DDD99-5960-4F77-B243-C34418EA25CE}" type="presParOf" srcId="{EBF45A0D-2E2A-47E5-AA8A-AEBCC26B7510}" destId="{A2CC97CE-79B5-41C5-97F8-2250C67025B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20ACE288-0453-4D13-8E96-3EB48B84A391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D1DE7F5B-EDA3-4162-88C3-7186A24D3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AEBCE07-1606-4C6B-B807-FA647CA6235C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1EC2A5F-2CD7-42EC-AAFF-D0C1AE4634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5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0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6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1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68" algn="l" defTabSz="9141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22" algn="l" defTabSz="9141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376" algn="l" defTabSz="9141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30" algn="l" defTabSz="9141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E05AB6-18FD-4FC8-BC32-9DC52840DF30}" type="slidenum">
              <a:rPr lang="en-US" smtClean="0">
                <a:solidFill>
                  <a:srgbClr val="000000"/>
                </a:solidFill>
                <a:cs typeface="Arial" charset="0"/>
              </a:rPr>
              <a:pPr/>
              <a:t>1</a:t>
            </a:fld>
            <a:endParaRPr lang="en-US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21328E-8C1F-4EB7-94A0-5652A34DA0CE}" type="slidenum">
              <a:rPr lang="en-US" smtClean="0">
                <a:cs typeface="Arial" charset="0"/>
              </a:rPr>
              <a:pPr/>
              <a:t>16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F50BB5-2811-4B3F-A089-5CE97F93C6B3}" type="slidenum">
              <a:rPr lang="en-US" smtClean="0">
                <a:cs typeface="Arial" charset="0"/>
              </a:rPr>
              <a:pPr/>
              <a:t>17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1A5E68-9C6B-46C8-8829-A59CE0B22BFC}" type="slidenum">
              <a:rPr lang="en-US" smtClean="0">
                <a:cs typeface="Arial" charset="0"/>
              </a:rPr>
              <a:pPr/>
              <a:t>18</a:t>
            </a:fld>
            <a:endParaRPr lang="en-US" smtClean="0">
              <a:cs typeface="Arial" charset="0"/>
            </a:endParaRPr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FEDB8CEB-8CF0-4EC8-B592-558D9D997C1C}" type="slidenum">
              <a:rPr lang="en-US" sz="1100">
                <a:solidFill>
                  <a:prstClr val="black"/>
                </a:solidFill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z="11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F50BB5-2811-4B3F-A089-5CE97F93C6B3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rtl="0"/>
            <a:fld id="{82A045F8-C4F8-4A98-AD95-D9DABFC19900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6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8805D5-A4E6-49F5-B858-B134EFBA79C4}" type="slidenum">
              <a:rPr lang="en-US" smtClean="0">
                <a:cs typeface="Arial" charset="0"/>
              </a:rPr>
              <a:pPr/>
              <a:t>7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6DF88-1B74-480D-9BE8-57683EE13119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E6A31-2F66-40CF-8DC7-DD8202CFD9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B4513-1189-4E4C-AF66-46A39E96C4BF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FE093-7E27-4856-A00B-06DA528D3A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82041-EBA3-472E-A4AC-0DD2B08FE9C3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BD804-B6DC-46D2-9016-5A9BCC9604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5EB3E-F4F1-4592-850D-46E76393CF74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5684-EDB0-4885-8DD5-678A247F3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05659-08C8-4CB2-B538-2360EFDCC96C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8CB25-7FD3-4C61-9953-2FAE77902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3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4193-A16B-491C-B7F4-33293AB78CFF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DADF5-5979-4478-BB2A-8FA5821FE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95BB6-8940-44B2-8EED-EFEE53F00EA3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0B3E7-AFD6-4743-A7C4-8C18D9999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8" indent="0">
              <a:buNone/>
              <a:defRPr sz="1600" b="1"/>
            </a:lvl6pPr>
            <a:lvl7pPr marL="2742322" indent="0">
              <a:buNone/>
              <a:defRPr sz="1600" b="1"/>
            </a:lvl7pPr>
            <a:lvl8pPr marL="3199376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8" indent="0">
              <a:buNone/>
              <a:defRPr sz="1600" b="1"/>
            </a:lvl6pPr>
            <a:lvl7pPr marL="2742322" indent="0">
              <a:buNone/>
              <a:defRPr sz="1600" b="1"/>
            </a:lvl7pPr>
            <a:lvl8pPr marL="3199376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A1399-D2F7-4E8E-95A4-FCC6264B945C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10DB-65F6-42AD-B29F-975CA4CC2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6B932-1FB0-4235-BC0C-16730E07A38B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E023-817C-4F19-BAF2-6DBF2087A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D8783-12EE-4097-BE4C-D3E7354BDD74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7333F-05F6-4888-B52A-D4789680CB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08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8" indent="0">
              <a:buNone/>
              <a:defRPr sz="900"/>
            </a:lvl6pPr>
            <a:lvl7pPr marL="2742322" indent="0">
              <a:buNone/>
              <a:defRPr sz="900"/>
            </a:lvl7pPr>
            <a:lvl8pPr marL="3199376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06C22-6704-4E60-AB7D-B3795D767485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620EC-D04E-456F-9AB0-DB8EB7E21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A79A2-1435-4A39-9ED7-429EF41DE9B5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ECDDA-6525-4424-ACF5-181152E96B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54" indent="0">
              <a:buNone/>
              <a:defRPr sz="2800"/>
            </a:lvl2pPr>
            <a:lvl3pPr marL="914108" indent="0">
              <a:buNone/>
              <a:defRPr sz="2400"/>
            </a:lvl3pPr>
            <a:lvl4pPr marL="1371162" indent="0">
              <a:buNone/>
              <a:defRPr sz="2000"/>
            </a:lvl4pPr>
            <a:lvl5pPr marL="1828215" indent="0">
              <a:buNone/>
              <a:defRPr sz="2000"/>
            </a:lvl5pPr>
            <a:lvl6pPr marL="2285268" indent="0">
              <a:buNone/>
              <a:defRPr sz="2000"/>
            </a:lvl6pPr>
            <a:lvl7pPr marL="2742322" indent="0">
              <a:buNone/>
              <a:defRPr sz="2000"/>
            </a:lvl7pPr>
            <a:lvl8pPr marL="3199376" indent="0">
              <a:buNone/>
              <a:defRPr sz="2000"/>
            </a:lvl8pPr>
            <a:lvl9pPr marL="365643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08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8" indent="0">
              <a:buNone/>
              <a:defRPr sz="900"/>
            </a:lvl6pPr>
            <a:lvl7pPr marL="2742322" indent="0">
              <a:buNone/>
              <a:defRPr sz="900"/>
            </a:lvl7pPr>
            <a:lvl8pPr marL="3199376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BFDEF-12CA-4E54-96F2-A064D44B829E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76A97-5BD6-46CE-898D-BF5A10B5B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2B9ED-694D-470D-AC54-E3202DDD4053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0482D-447D-42C1-BEB6-08CC11535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559D6-4D85-448A-86FF-9662AA4B28AE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FFF78-1C37-492D-83B4-4D9B4EF8F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ECFF7-9355-4EBB-BAD3-A900A01B1120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7DE0A-577F-473D-845F-D8FC60A351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EF571-0899-4F08-90E7-B1F985FFDB1F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70EB-B501-4229-B06A-90525D018C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3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ABF7A-8B88-43FB-8865-A54CBCAAF829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7CA0A-915C-4116-92E7-95A6614B81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A0105-C71A-45E7-B293-FD99EE566980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835AB-EEB0-4435-9513-529360F4FE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8" indent="0">
              <a:buNone/>
              <a:defRPr sz="1600" b="1"/>
            </a:lvl6pPr>
            <a:lvl7pPr marL="2742322" indent="0">
              <a:buNone/>
              <a:defRPr sz="1600" b="1"/>
            </a:lvl7pPr>
            <a:lvl8pPr marL="3199376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8" indent="0">
              <a:buNone/>
              <a:defRPr sz="1600" b="1"/>
            </a:lvl6pPr>
            <a:lvl7pPr marL="2742322" indent="0">
              <a:buNone/>
              <a:defRPr sz="1600" b="1"/>
            </a:lvl7pPr>
            <a:lvl8pPr marL="3199376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C5FBD-4A11-4590-81EC-91BC1010801B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BDA85-2751-4863-B204-C770C4BB1E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FEFF3-18B2-45CF-B365-A33911CD0706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D48CE-8D2E-48D2-82F7-E8883FBB50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336A3-9763-4D60-979A-F428CBC4C9EC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B4399-B4F7-4FD4-AA49-7952332216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3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1D05C-1918-4AEB-9F36-C198404F47AA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169BD-DDD7-40C3-BBF9-98D53EAEDE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08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8" indent="0">
              <a:buNone/>
              <a:defRPr sz="900"/>
            </a:lvl6pPr>
            <a:lvl7pPr marL="2742322" indent="0">
              <a:buNone/>
              <a:defRPr sz="900"/>
            </a:lvl7pPr>
            <a:lvl8pPr marL="3199376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08EA2-3F0E-4176-A098-0AD035DA8B39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848C9-7185-440D-A522-128F2BE06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54" indent="0">
              <a:buNone/>
              <a:defRPr sz="2800"/>
            </a:lvl2pPr>
            <a:lvl3pPr marL="914108" indent="0">
              <a:buNone/>
              <a:defRPr sz="2400"/>
            </a:lvl3pPr>
            <a:lvl4pPr marL="1371162" indent="0">
              <a:buNone/>
              <a:defRPr sz="2000"/>
            </a:lvl4pPr>
            <a:lvl5pPr marL="1828215" indent="0">
              <a:buNone/>
              <a:defRPr sz="2000"/>
            </a:lvl5pPr>
            <a:lvl6pPr marL="2285268" indent="0">
              <a:buNone/>
              <a:defRPr sz="2000"/>
            </a:lvl6pPr>
            <a:lvl7pPr marL="2742322" indent="0">
              <a:buNone/>
              <a:defRPr sz="2000"/>
            </a:lvl7pPr>
            <a:lvl8pPr marL="3199376" indent="0">
              <a:buNone/>
              <a:defRPr sz="2000"/>
            </a:lvl8pPr>
            <a:lvl9pPr marL="365643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08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8" indent="0">
              <a:buNone/>
              <a:defRPr sz="900"/>
            </a:lvl6pPr>
            <a:lvl7pPr marL="2742322" indent="0">
              <a:buNone/>
              <a:defRPr sz="900"/>
            </a:lvl7pPr>
            <a:lvl8pPr marL="3199376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8DF7F-4B93-4022-9E03-903B0AA8A8C8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07E3-3461-43F9-8A00-32B055689B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7EBB3-C2FD-4A0B-9AAE-AAC550A821F6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DE605-5D45-4E7C-9F21-02C0C3EAE4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0679-E1C6-430A-B374-B4BF1DB6689C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FE29-749F-4C30-A2D1-0371815E72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76201"/>
            <a:ext cx="8610600" cy="6049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D57ECFF7-9355-4EBB-BAD3-A900A01B1120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ED7DE0A-577F-473D-845F-D8FC60A3511E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731EF571-0899-4F08-90E7-B1F985FFDB1F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62970EB-B501-4229-B06A-90525D018C76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F7AABF7A-8B88-43FB-8865-A54CBCAAF82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D87CA0A-915C-4116-92E7-95A6614B812F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C12A0105-C71A-45E7-B293-FD99EE566980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05D835AB-EEB0-4435-9513-529360F4FEFF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7" indent="0">
              <a:buNone/>
              <a:defRPr sz="1600" b="1"/>
            </a:lvl5pPr>
            <a:lvl6pPr marL="2285634" indent="0">
              <a:buNone/>
              <a:defRPr sz="1600" b="1"/>
            </a:lvl6pPr>
            <a:lvl7pPr marL="2742761" indent="0">
              <a:buNone/>
              <a:defRPr sz="1600" b="1"/>
            </a:lvl7pPr>
            <a:lvl8pPr marL="3199888" indent="0">
              <a:buNone/>
              <a:defRPr sz="1600" b="1"/>
            </a:lvl8pPr>
            <a:lvl9pPr marL="365701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7" indent="0">
              <a:buNone/>
              <a:defRPr sz="1600" b="1"/>
            </a:lvl5pPr>
            <a:lvl6pPr marL="2285634" indent="0">
              <a:buNone/>
              <a:defRPr sz="1600" b="1"/>
            </a:lvl6pPr>
            <a:lvl7pPr marL="2742761" indent="0">
              <a:buNone/>
              <a:defRPr sz="1600" b="1"/>
            </a:lvl7pPr>
            <a:lvl8pPr marL="3199888" indent="0">
              <a:buNone/>
              <a:defRPr sz="1600" b="1"/>
            </a:lvl8pPr>
            <a:lvl9pPr marL="365701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B44C5FBD-4A11-4590-81EC-91BC1010801B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0DBDA85-2751-4863-B204-C770C4BB1E54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FCDFD-71EB-4299-8F65-3EEAE2A6AE7F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4BF9A-9768-493A-A9FB-CF9E01E95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F63FEFF3-18B2-45CF-B365-A33911CD0706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ABED48CE-8D2E-48D2-82F7-E8883FBB5065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FC6336A3-9763-4D60-979A-F428CBC4C9EC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6FB4399-B4F7-4FD4-AA49-7952332216A5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7" indent="0">
              <a:buNone/>
              <a:defRPr sz="900"/>
            </a:lvl5pPr>
            <a:lvl6pPr marL="2285634" indent="0">
              <a:buNone/>
              <a:defRPr sz="900"/>
            </a:lvl6pPr>
            <a:lvl7pPr marL="2742761" indent="0">
              <a:buNone/>
              <a:defRPr sz="900"/>
            </a:lvl7pPr>
            <a:lvl8pPr marL="3199888" indent="0">
              <a:buNone/>
              <a:defRPr sz="900"/>
            </a:lvl8pPr>
            <a:lvl9pPr marL="365701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67708EA2-3F0E-4176-A098-0AD035DA8B3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F07848C9-7185-440D-A522-128F2BE06B51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27" indent="0">
              <a:buNone/>
              <a:defRPr sz="2800"/>
            </a:lvl2pPr>
            <a:lvl3pPr marL="914254" indent="0">
              <a:buNone/>
              <a:defRPr sz="2400"/>
            </a:lvl3pPr>
            <a:lvl4pPr marL="1371381" indent="0">
              <a:buNone/>
              <a:defRPr sz="2000"/>
            </a:lvl4pPr>
            <a:lvl5pPr marL="1828507" indent="0">
              <a:buNone/>
              <a:defRPr sz="2000"/>
            </a:lvl5pPr>
            <a:lvl6pPr marL="2285634" indent="0">
              <a:buNone/>
              <a:defRPr sz="2000"/>
            </a:lvl6pPr>
            <a:lvl7pPr marL="2742761" indent="0">
              <a:buNone/>
              <a:defRPr sz="2000"/>
            </a:lvl7pPr>
            <a:lvl8pPr marL="3199888" indent="0">
              <a:buNone/>
              <a:defRPr sz="2000"/>
            </a:lvl8pPr>
            <a:lvl9pPr marL="3657015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7" indent="0">
              <a:buNone/>
              <a:defRPr sz="900"/>
            </a:lvl5pPr>
            <a:lvl6pPr marL="2285634" indent="0">
              <a:buNone/>
              <a:defRPr sz="900"/>
            </a:lvl6pPr>
            <a:lvl7pPr marL="2742761" indent="0">
              <a:buNone/>
              <a:defRPr sz="900"/>
            </a:lvl7pPr>
            <a:lvl8pPr marL="3199888" indent="0">
              <a:buNone/>
              <a:defRPr sz="900"/>
            </a:lvl8pPr>
            <a:lvl9pPr marL="365701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5838DF7F-4B93-4022-9E03-903B0AA8A8C8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036F07E3-3461-43F9-8A00-32B055689BCD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7CC7EBB3-C2FD-4A0B-9AAE-AAC550A821F6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6FDE605-5D45-4E7C-9F21-02C0C3EAE4B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08AC0679-E1C6-430A-B374-B4BF1DB6689C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6DDFE29-749F-4C30-A2D1-0371815E720E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76201"/>
            <a:ext cx="8610600" cy="6049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F8C96B0D-4DF3-4EC0-B8FD-FBE080973AB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28317A74-2B4D-41C4-8ECA-44CF8694578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3B4B526C-2930-4BB9-8867-438F1161BB8C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27679EE-464B-4EC9-A9AE-E8816F36E1D4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14F42D85-8B4E-483C-9BE7-A0653FDA969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C99BCE9-F9F6-4CD9-847D-53E4506E6B95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8" indent="0">
              <a:buNone/>
              <a:defRPr sz="1600" b="1"/>
            </a:lvl6pPr>
            <a:lvl7pPr marL="2742322" indent="0">
              <a:buNone/>
              <a:defRPr sz="1600" b="1"/>
            </a:lvl7pPr>
            <a:lvl8pPr marL="3199376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8" indent="0">
              <a:buNone/>
              <a:defRPr sz="1600" b="1"/>
            </a:lvl6pPr>
            <a:lvl7pPr marL="2742322" indent="0">
              <a:buNone/>
              <a:defRPr sz="1600" b="1"/>
            </a:lvl7pPr>
            <a:lvl8pPr marL="3199376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C0823-BA54-4320-9B0F-2FA35127FD7D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4D5B-787D-4A61-B9AF-13ADBB91A8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750C55A3-57F4-44BF-97C9-D98ADBDA7136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84B60FE-6020-4D02-926B-F212D7C0F0B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A0B43974-0F14-4873-A72A-5D0736BCE722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07FF910-D634-4091-A7E0-AA9226F9A135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6E363D73-EC60-4CEC-A9AC-F42C8E9C72FB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4DFDD51F-9CBD-41BD-9C6E-5BAC047A374E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D3975AA3-38AF-4FCF-A3B6-C87AD527FA08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2225BE5-FEC4-461E-896B-29836BA9FFF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15167903-B5C5-488E-A93A-364CBA1CD82F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966B1EB4-C479-4004-8018-7BDE9EFD6591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4B03A077-409D-4C7A-B579-D7B96B6DCB54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CD66B96-F1E3-433B-982D-371EF3346F84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5FA73-B10E-4543-BB64-7F9F66CA9CB8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F529-DE10-4402-BA04-0BED04A9CD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ECFF7-9355-4EBB-BAD3-A900A01B1120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7DE0A-577F-473D-845F-D8FC60A351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EF571-0899-4F08-90E7-B1F985FFDB1F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70EB-B501-4229-B06A-90525D018C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ABF7A-8B88-43FB-8865-A54CBCAAF829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7CA0A-915C-4116-92E7-95A6614B81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6A02A-10A0-48C8-8131-77BE8EFA253C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BE095-0A2F-449F-8ECE-A239661ED3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A0105-C71A-45E7-B293-FD99EE566980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835AB-EEB0-4435-9513-529360F4FE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7" indent="0">
              <a:buNone/>
              <a:defRPr sz="1600" b="1"/>
            </a:lvl5pPr>
            <a:lvl6pPr marL="2285634" indent="0">
              <a:buNone/>
              <a:defRPr sz="1600" b="1"/>
            </a:lvl6pPr>
            <a:lvl7pPr marL="2742761" indent="0">
              <a:buNone/>
              <a:defRPr sz="1600" b="1"/>
            </a:lvl7pPr>
            <a:lvl8pPr marL="3199888" indent="0">
              <a:buNone/>
              <a:defRPr sz="1600" b="1"/>
            </a:lvl8pPr>
            <a:lvl9pPr marL="365701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7" indent="0">
              <a:buNone/>
              <a:defRPr sz="1600" b="1"/>
            </a:lvl5pPr>
            <a:lvl6pPr marL="2285634" indent="0">
              <a:buNone/>
              <a:defRPr sz="1600" b="1"/>
            </a:lvl6pPr>
            <a:lvl7pPr marL="2742761" indent="0">
              <a:buNone/>
              <a:defRPr sz="1600" b="1"/>
            </a:lvl7pPr>
            <a:lvl8pPr marL="3199888" indent="0">
              <a:buNone/>
              <a:defRPr sz="1600" b="1"/>
            </a:lvl8pPr>
            <a:lvl9pPr marL="365701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C5FBD-4A11-4590-81EC-91BC1010801B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BDA85-2751-4863-B204-C770C4BB1E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FEFF3-18B2-45CF-B365-A33911CD0706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D48CE-8D2E-48D2-82F7-E8883FBB50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336A3-9763-4D60-979A-F428CBC4C9EC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B4399-B4F7-4FD4-AA49-7952332216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7" indent="0">
              <a:buNone/>
              <a:defRPr sz="900"/>
            </a:lvl5pPr>
            <a:lvl6pPr marL="2285634" indent="0">
              <a:buNone/>
              <a:defRPr sz="900"/>
            </a:lvl6pPr>
            <a:lvl7pPr marL="2742761" indent="0">
              <a:buNone/>
              <a:defRPr sz="900"/>
            </a:lvl7pPr>
            <a:lvl8pPr marL="3199888" indent="0">
              <a:buNone/>
              <a:defRPr sz="900"/>
            </a:lvl8pPr>
            <a:lvl9pPr marL="365701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08EA2-3F0E-4176-A098-0AD035DA8B39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848C9-7185-440D-A522-128F2BE06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27" indent="0">
              <a:buNone/>
              <a:defRPr sz="2800"/>
            </a:lvl2pPr>
            <a:lvl3pPr marL="914254" indent="0">
              <a:buNone/>
              <a:defRPr sz="2400"/>
            </a:lvl3pPr>
            <a:lvl4pPr marL="1371381" indent="0">
              <a:buNone/>
              <a:defRPr sz="2000"/>
            </a:lvl4pPr>
            <a:lvl5pPr marL="1828507" indent="0">
              <a:buNone/>
              <a:defRPr sz="2000"/>
            </a:lvl5pPr>
            <a:lvl6pPr marL="2285634" indent="0">
              <a:buNone/>
              <a:defRPr sz="2000"/>
            </a:lvl6pPr>
            <a:lvl7pPr marL="2742761" indent="0">
              <a:buNone/>
              <a:defRPr sz="2000"/>
            </a:lvl7pPr>
            <a:lvl8pPr marL="3199888" indent="0">
              <a:buNone/>
              <a:defRPr sz="2000"/>
            </a:lvl8pPr>
            <a:lvl9pPr marL="3657015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7" indent="0">
              <a:buNone/>
              <a:defRPr sz="900"/>
            </a:lvl5pPr>
            <a:lvl6pPr marL="2285634" indent="0">
              <a:buNone/>
              <a:defRPr sz="900"/>
            </a:lvl6pPr>
            <a:lvl7pPr marL="2742761" indent="0">
              <a:buNone/>
              <a:defRPr sz="900"/>
            </a:lvl7pPr>
            <a:lvl8pPr marL="3199888" indent="0">
              <a:buNone/>
              <a:defRPr sz="900"/>
            </a:lvl8pPr>
            <a:lvl9pPr marL="365701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8DF7F-4B93-4022-9E03-903B0AA8A8C8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07E3-3461-43F9-8A00-32B055689B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7EBB3-C2FD-4A0B-9AAE-AAC550A821F6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DE605-5D45-4E7C-9F21-02C0C3EAE4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0679-E1C6-430A-B374-B4BF1DB6689C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FE29-749F-4C30-A2D1-0371815E72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76201"/>
            <a:ext cx="8610600" cy="6049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08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8" indent="0">
              <a:buNone/>
              <a:defRPr sz="900"/>
            </a:lvl6pPr>
            <a:lvl7pPr marL="2742322" indent="0">
              <a:buNone/>
              <a:defRPr sz="900"/>
            </a:lvl7pPr>
            <a:lvl8pPr marL="3199376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632B7-D9E2-4941-8539-D116026C396F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5C83-3816-4A2F-9F2A-1AC7529C21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54" indent="0">
              <a:buNone/>
              <a:defRPr sz="2800"/>
            </a:lvl2pPr>
            <a:lvl3pPr marL="914108" indent="0">
              <a:buNone/>
              <a:defRPr sz="2400"/>
            </a:lvl3pPr>
            <a:lvl4pPr marL="1371162" indent="0">
              <a:buNone/>
              <a:defRPr sz="2000"/>
            </a:lvl4pPr>
            <a:lvl5pPr marL="1828215" indent="0">
              <a:buNone/>
              <a:defRPr sz="2000"/>
            </a:lvl5pPr>
            <a:lvl6pPr marL="2285268" indent="0">
              <a:buNone/>
              <a:defRPr sz="2000"/>
            </a:lvl6pPr>
            <a:lvl7pPr marL="2742322" indent="0">
              <a:buNone/>
              <a:defRPr sz="2000"/>
            </a:lvl7pPr>
            <a:lvl8pPr marL="3199376" indent="0">
              <a:buNone/>
              <a:defRPr sz="2000"/>
            </a:lvl8pPr>
            <a:lvl9pPr marL="365643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08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8" indent="0">
              <a:buNone/>
              <a:defRPr sz="900"/>
            </a:lvl6pPr>
            <a:lvl7pPr marL="2742322" indent="0">
              <a:buNone/>
              <a:defRPr sz="900"/>
            </a:lvl7pPr>
            <a:lvl8pPr marL="3199376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0D1F2-EDFA-4B0F-83DB-78F245496B8B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91C8B-5B65-4034-BC94-FA7022A12B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4B2061-C5B5-41C6-96D5-35E037801FC8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14E44E-CB5C-4CB9-97F6-28298FC50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0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16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21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790" indent="-3427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2" indent="-28565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34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88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42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96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50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02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56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4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6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15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6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2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76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3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07FBF37E-F634-48D5-BC62-5175BC157C46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C0C1E2F7-28A2-4E03-8E2C-95091FC64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16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215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790" indent="-3427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2" indent="-28565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34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88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42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96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50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02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56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4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6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15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6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2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76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3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C53014-E16A-4AC5-A3AE-B72A81479ADE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C736B3-3440-45C3-8841-FD60FE5EE2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5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0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16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21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790" indent="-3427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2" indent="-28565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34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88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42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96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50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02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56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4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6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15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6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2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76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3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C5C53014-E16A-4AC5-A3AE-B72A81479ADE}" type="datetimeFigureOut">
              <a:rPr lang="en-US" kern="1200">
                <a:latin typeface="Calibri"/>
                <a:ea typeface="+mn-ea"/>
              </a:rPr>
              <a:pPr rtl="0">
                <a:defRPr/>
              </a:pPr>
              <a:t>8/18/2009</a:t>
            </a:fld>
            <a:endParaRPr lang="en-US" kern="1200" dirty="0"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endParaRPr lang="en-US" kern="1200"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11C736B3-3440-45C3-8841-FD60FE5EE2ED}" type="slidenum">
              <a:rPr lang="en-US" kern="1200">
                <a:latin typeface="Calibri"/>
                <a:ea typeface="+mn-ea"/>
              </a:rPr>
              <a:pPr rtl="0">
                <a:defRPr/>
              </a:pPr>
              <a:t>‹#›</a:t>
            </a:fld>
            <a:endParaRPr lang="en-US" kern="1200" dirty="0">
              <a:latin typeface="Calibri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2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2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38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50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45" indent="-34284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1" indent="-28570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7" indent="-228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44" indent="-228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71" indent="-228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98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25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51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78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7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4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81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07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34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61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88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15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rtl="0">
              <a:defRPr/>
            </a:pPr>
            <a:fld id="{022085C2-9384-49F2-A7A5-42F3A1A86C32}" type="datetimeFigureOut">
              <a:rPr lang="en-US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>
                <a:defRPr/>
              </a:pPr>
              <a:t>8/18/2009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rtl="0">
              <a:defRPr/>
            </a:pPr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rtl="0">
              <a:defRPr/>
            </a:pPr>
            <a:fld id="{9A3C1985-D19D-4267-B061-5C0F5BA70FFA}" type="slidenum">
              <a:rPr lang="en-US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>
                <a:defRPr/>
              </a:pPr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BF851CD-9648-4CA4-ADBE-9800864C24F5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8/18/2009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DA737464-5E8B-4890-86C2-DF2DAFD1B477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C53014-E16A-4AC5-A3AE-B72A81479ADE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C736B3-3440-45C3-8841-FD60FE5EE2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2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2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38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50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45" indent="-34284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1" indent="-28570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7" indent="-228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44" indent="-228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71" indent="-228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98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25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51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78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7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4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81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07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34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61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88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15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3.xml"/><Relationship Id="rId1" Type="http://schemas.openxmlformats.org/officeDocument/2006/relationships/tags" Target="../tags/tag1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3.xml"/><Relationship Id="rId1" Type="http://schemas.openxmlformats.org/officeDocument/2006/relationships/tags" Target="../tags/tag15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1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tags" Target="../tags/tag20.xml"/><Relationship Id="rId7" Type="http://schemas.openxmlformats.org/officeDocument/2006/relationships/notesSlide" Target="../notesSlides/notesSlide16.xml"/><Relationship Id="rId12" Type="http://schemas.microsoft.com/office/2007/relationships/diagramDrawing" Target="../diagrams/drawing1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41.xml"/><Relationship Id="rId11" Type="http://schemas.openxmlformats.org/officeDocument/2006/relationships/diagramColors" Target="../diagrams/colors1.xml"/><Relationship Id="rId5" Type="http://schemas.openxmlformats.org/officeDocument/2006/relationships/tags" Target="../tags/tag22.xml"/><Relationship Id="rId10" Type="http://schemas.openxmlformats.org/officeDocument/2006/relationships/diagramQuickStyle" Target="../diagrams/quickStyle1.xml"/><Relationship Id="rId4" Type="http://schemas.openxmlformats.org/officeDocument/2006/relationships/tags" Target="../tags/tag21.xml"/><Relationship Id="rId9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slideLayout" Target="../slideLayouts/slideLayout36.xml"/><Relationship Id="rId7" Type="http://schemas.openxmlformats.org/officeDocument/2006/relationships/diagramQuickStyle" Target="../diagrams/quickStyle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notesSlide" Target="../notesSlides/notesSlide17.xml"/><Relationship Id="rId9" Type="http://schemas.microsoft.com/office/2007/relationships/diagramDrawing" Target="../diagrams/drawing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5.jpe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53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2.xml"/><Relationship Id="rId1" Type="http://schemas.openxmlformats.org/officeDocument/2006/relationships/tags" Target="../tags/tag1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1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>
            <p:custDataLst>
              <p:tags r:id="rId1"/>
            </p:custDataLst>
          </p:nvPr>
        </p:nvSpPr>
        <p:spPr>
          <a:xfrm>
            <a:off x="228600" y="115888"/>
            <a:ext cx="8001000" cy="1200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10" tIns="45706" rIns="91410" bIns="45706"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prstClr val="white"/>
                </a:solidFill>
                <a:latin typeface="Calibri"/>
                <a:cs typeface="+mn-cs"/>
              </a:rPr>
              <a:t>Project Execution Planning for</a:t>
            </a:r>
          </a:p>
          <a:p>
            <a:pPr>
              <a:defRPr/>
            </a:pPr>
            <a:r>
              <a:rPr lang="en-US" sz="3600" dirty="0">
                <a:solidFill>
                  <a:prstClr val="white"/>
                </a:solidFill>
                <a:latin typeface="Calibri"/>
                <a:cs typeface="+mn-cs"/>
              </a:rPr>
              <a:t>Building Information Modeling (BIM) </a:t>
            </a:r>
          </a:p>
        </p:txBody>
      </p:sp>
      <p:sp>
        <p:nvSpPr>
          <p:cNvPr id="13" name="TextBox 12"/>
          <p:cNvSpPr txBox="1"/>
          <p:nvPr>
            <p:custDataLst>
              <p:tags r:id="rId2"/>
            </p:custDataLst>
          </p:nvPr>
        </p:nvSpPr>
        <p:spPr>
          <a:xfrm>
            <a:off x="228600" y="1311276"/>
            <a:ext cx="5791200" cy="401645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10" tIns="45706" rIns="91410" bIns="45706">
            <a:spAutoFit/>
          </a:bodyPr>
          <a:lstStyle/>
          <a:p>
            <a:pPr>
              <a:defRPr/>
            </a:pPr>
            <a:endParaRPr lang="en-US" sz="2000" dirty="0" smtClean="0">
              <a:solidFill>
                <a:prstClr val="white"/>
              </a:solidFill>
              <a:latin typeface="Calibri"/>
              <a:cs typeface="+mn-cs"/>
            </a:endParaRPr>
          </a:p>
          <a:p>
            <a:pPr>
              <a:defRPr/>
            </a:pPr>
            <a:endParaRPr lang="en-US" sz="2000" dirty="0" smtClean="0">
              <a:solidFill>
                <a:prstClr val="white"/>
              </a:solidFill>
              <a:latin typeface="Calibri"/>
              <a:cs typeface="+mn-cs"/>
            </a:endParaRPr>
          </a:p>
          <a:p>
            <a:pPr>
              <a:defRPr/>
            </a:pPr>
            <a:endParaRPr lang="en-US" sz="1100" dirty="0">
              <a:solidFill>
                <a:prstClr val="white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US" sz="1600" dirty="0" smtClean="0">
                <a:solidFill>
                  <a:schemeClr val="bg1"/>
                </a:solidFill>
                <a:latin typeface="+mj-lt"/>
              </a:rPr>
            </a:b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bg1"/>
                </a:solidFill>
                <a:latin typeface="+mj-lt"/>
              </a:rPr>
              <a:t>© 2009</a:t>
            </a:r>
          </a:p>
        </p:txBody>
      </p:sp>
      <p:pic>
        <p:nvPicPr>
          <p:cNvPr id="74756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/>
          <a:srcRect t="15907" b="10512"/>
          <a:stretch>
            <a:fillRect/>
          </a:stretch>
        </p:blipFill>
        <p:spPr bwMode="auto">
          <a:xfrm>
            <a:off x="2057400" y="4038600"/>
            <a:ext cx="7010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0387" name="Picture 3" descr="C:\Windows\System32\config\systemprofile\AppData\Local\Microsoft\Windows\Temporary Internet Files\Content.Outlook\43OTX0YL\CIC_LOGO_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43400" y="5867400"/>
            <a:ext cx="4749800" cy="89817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14400" y="1295400"/>
            <a:ext cx="4800600" cy="4619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  <a:cs typeface="+mn-cs"/>
              </a:rPr>
              <a:t>Meeting 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+mn-cs"/>
              </a:rPr>
              <a:t>#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+mn-cs"/>
              </a:rPr>
              <a:t>11 </a:t>
            </a:r>
            <a:r>
              <a:rPr lang="en-US" sz="2400" dirty="0">
                <a:solidFill>
                  <a:schemeClr val="bg1"/>
                </a:solidFill>
                <a:latin typeface="+mj-lt"/>
                <a:cs typeface="+mn-cs"/>
              </a:rPr>
              <a:t>–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+mn-cs"/>
              </a:rPr>
              <a:t>August 18th, </a:t>
            </a:r>
            <a:r>
              <a:rPr lang="en-US" sz="2400" dirty="0">
                <a:solidFill>
                  <a:schemeClr val="bg1"/>
                </a:solidFill>
                <a:latin typeface="+mj-lt"/>
                <a:cs typeface="+mn-cs"/>
              </a:rPr>
              <a:t>2009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914400" y="2057400"/>
            <a:ext cx="48768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A </a:t>
            </a:r>
            <a:r>
              <a:rPr lang="en-US" dirty="0" err="1">
                <a:solidFill>
                  <a:schemeClr val="bg1"/>
                </a:solidFill>
                <a:latin typeface="Calibri" pitchFamily="34" charset="0"/>
              </a:rPr>
              <a:t>buildingSMART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Alliance project sponsored by:</a:t>
            </a:r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The Charles </a:t>
            </a:r>
            <a:r>
              <a:rPr lang="en-US" dirty="0" err="1">
                <a:solidFill>
                  <a:schemeClr val="bg1"/>
                </a:solidFill>
                <a:latin typeface="Calibri" pitchFamily="34" charset="0"/>
              </a:rPr>
              <a:t>Pankow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Foundation</a:t>
            </a:r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Construction Industry Institute (CII)</a:t>
            </a:r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Penn State Office of Physical Plant (OPP)</a:t>
            </a:r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39687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Level 1: Process Map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43787" t="10667" r="5917" b="5524"/>
          <a:stretch>
            <a:fillRect/>
          </a:stretch>
        </p:blipFill>
        <p:spPr bwMode="auto">
          <a:xfrm>
            <a:off x="0" y="941294"/>
            <a:ext cx="9144000" cy="591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39687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Level 2: 4D Planning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 l="43787" t="10667" r="5621" b="6286"/>
          <a:stretch>
            <a:fillRect/>
          </a:stretch>
        </p:blipFill>
        <p:spPr bwMode="auto">
          <a:xfrm>
            <a:off x="0" y="1029368"/>
            <a:ext cx="9144000" cy="582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LANNING_PROCESS_V0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3733800"/>
            <a:ext cx="2057400" cy="14478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43400" y="1447800"/>
            <a:ext cx="1447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Design Coordination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00" y="1447800"/>
            <a:ext cx="1219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 Modeling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2133600"/>
            <a:ext cx="1143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Design Authoring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343400" y="2667000"/>
            <a:ext cx="1447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Energy Modeling</a:t>
            </a:r>
            <a:endParaRPr lang="en-US" dirty="0"/>
          </a:p>
        </p:txBody>
      </p:sp>
      <p:cxnSp>
        <p:nvCxnSpPr>
          <p:cNvPr id="10" name="Elbow Connector 9"/>
          <p:cNvCxnSpPr>
            <a:stCxn id="7" idx="3"/>
          </p:cNvCxnSpPr>
          <p:nvPr/>
        </p:nvCxnSpPr>
        <p:spPr>
          <a:xfrm>
            <a:off x="2209800" y="2400300"/>
            <a:ext cx="1905000" cy="4953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7" idx="3"/>
          </p:cNvCxnSpPr>
          <p:nvPr/>
        </p:nvCxnSpPr>
        <p:spPr>
          <a:xfrm flipV="1">
            <a:off x="2209800" y="1752600"/>
            <a:ext cx="1905000" cy="6477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>
            <a:off x="5791200" y="1828800"/>
            <a:ext cx="1524000" cy="1588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828800" y="4038600"/>
            <a:ext cx="685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A Output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00400" y="43434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B’ 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00400" y="51816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C ‘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086600" y="3581401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D’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62000" y="2667000"/>
            <a:ext cx="1447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RP - Arch</a:t>
            </a:r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4114800" y="1981200"/>
            <a:ext cx="1676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RP -Contractor</a:t>
            </a:r>
            <a:endParaRPr lang="en-US" sz="1200" dirty="0"/>
          </a:p>
        </p:txBody>
      </p:sp>
      <p:sp>
        <p:nvSpPr>
          <p:cNvPr id="31" name="Rectangle 30"/>
          <p:cNvSpPr/>
          <p:nvPr/>
        </p:nvSpPr>
        <p:spPr>
          <a:xfrm>
            <a:off x="4114800" y="3200400"/>
            <a:ext cx="1676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RP – MEP Engineer</a:t>
            </a:r>
            <a:endParaRPr lang="en-US" sz="1200" dirty="0"/>
          </a:p>
        </p:txBody>
      </p:sp>
      <p:sp>
        <p:nvSpPr>
          <p:cNvPr id="32" name="Rectangle 31"/>
          <p:cNvSpPr/>
          <p:nvPr/>
        </p:nvSpPr>
        <p:spPr>
          <a:xfrm>
            <a:off x="7315200" y="1981200"/>
            <a:ext cx="1524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RP – Facility Manager</a:t>
            </a:r>
            <a:endParaRPr lang="en-US" sz="1200" dirty="0"/>
          </a:p>
        </p:txBody>
      </p:sp>
      <p:cxnSp>
        <p:nvCxnSpPr>
          <p:cNvPr id="51" name="Elbow Connector 50"/>
          <p:cNvCxnSpPr>
            <a:endCxn id="19" idx="0"/>
          </p:cNvCxnSpPr>
          <p:nvPr/>
        </p:nvCxnSpPr>
        <p:spPr>
          <a:xfrm rot="5400000">
            <a:off x="1504950" y="3105150"/>
            <a:ext cx="1600200" cy="26670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50"/>
          <p:cNvCxnSpPr>
            <a:stCxn id="15" idx="1"/>
          </p:cNvCxnSpPr>
          <p:nvPr/>
        </p:nvCxnSpPr>
        <p:spPr>
          <a:xfrm rot="10800000" flipH="1">
            <a:off x="3200400" y="1752600"/>
            <a:ext cx="685800" cy="2857500"/>
          </a:xfrm>
          <a:prstGeom prst="bentConnector4">
            <a:avLst>
              <a:gd name="adj1" fmla="val -16666"/>
              <a:gd name="adj2" fmla="val 21000"/>
            </a:avLst>
          </a:prstGeom>
          <a:ln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50"/>
          <p:cNvCxnSpPr/>
          <p:nvPr/>
        </p:nvCxnSpPr>
        <p:spPr>
          <a:xfrm rot="5400000" flipH="1" flipV="1">
            <a:off x="1905000" y="3962400"/>
            <a:ext cx="2590800" cy="609600"/>
          </a:xfrm>
          <a:prstGeom prst="bentConnector3">
            <a:avLst>
              <a:gd name="adj1" fmla="val 69485"/>
            </a:avLst>
          </a:prstGeom>
          <a:ln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/>
          <p:nvPr/>
        </p:nvCxnSpPr>
        <p:spPr>
          <a:xfrm rot="10800000">
            <a:off x="2895600" y="5562600"/>
            <a:ext cx="304800" cy="158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6019800" y="3581401"/>
            <a:ext cx="685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B</a:t>
            </a:r>
          </a:p>
          <a:p>
            <a:pPr algn="ctr"/>
            <a:r>
              <a:rPr lang="en-US" sz="1300" dirty="0" smtClean="0"/>
              <a:t>Output</a:t>
            </a:r>
          </a:p>
        </p:txBody>
      </p:sp>
      <p:cxnSp>
        <p:nvCxnSpPr>
          <p:cNvPr id="128" name="Elbow Connector 56"/>
          <p:cNvCxnSpPr>
            <a:endCxn id="127" idx="0"/>
          </p:cNvCxnSpPr>
          <p:nvPr/>
        </p:nvCxnSpPr>
        <p:spPr>
          <a:xfrm rot="16200000" flipH="1">
            <a:off x="5391150" y="2609850"/>
            <a:ext cx="1752601" cy="19050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56"/>
          <p:cNvCxnSpPr>
            <a:stCxn id="25" idx="0"/>
          </p:cNvCxnSpPr>
          <p:nvPr/>
        </p:nvCxnSpPr>
        <p:spPr>
          <a:xfrm rot="16200000" flipV="1">
            <a:off x="6343650" y="2495551"/>
            <a:ext cx="1752601" cy="41910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 148"/>
          <p:cNvSpPr/>
          <p:nvPr/>
        </p:nvSpPr>
        <p:spPr>
          <a:xfrm>
            <a:off x="4724400" y="5181600"/>
            <a:ext cx="685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A Output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5486400" y="5257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=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5867400" y="51816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B’ 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6858000" y="51816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C ‘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6553200" y="5257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+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4724400" y="5867400"/>
            <a:ext cx="685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B</a:t>
            </a:r>
          </a:p>
          <a:p>
            <a:pPr algn="ctr"/>
            <a:r>
              <a:rPr lang="en-US" sz="1300" dirty="0" smtClean="0"/>
              <a:t>Output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5486400" y="5943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=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5867400" y="58674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D’ 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4419600" y="4876800"/>
            <a:ext cx="4648200" cy="1905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>
            <a:off x="762000" y="2133600"/>
            <a:ext cx="304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85" name="Rectangle 184"/>
          <p:cNvSpPr/>
          <p:nvPr/>
        </p:nvSpPr>
        <p:spPr>
          <a:xfrm>
            <a:off x="4114800" y="1447800"/>
            <a:ext cx="304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</a:p>
        </p:txBody>
      </p:sp>
      <p:sp>
        <p:nvSpPr>
          <p:cNvPr id="186" name="Rectangle 185"/>
          <p:cNvSpPr/>
          <p:nvPr/>
        </p:nvSpPr>
        <p:spPr>
          <a:xfrm>
            <a:off x="4114800" y="2667000"/>
            <a:ext cx="304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87" name="Rectangle 186"/>
          <p:cNvSpPr/>
          <p:nvPr/>
        </p:nvSpPr>
        <p:spPr>
          <a:xfrm>
            <a:off x="7315200" y="1447800"/>
            <a:ext cx="304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543800" y="5257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+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53200" y="5943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+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772400" y="5181600"/>
            <a:ext cx="106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Calibri"/>
              </a:rPr>
              <a:t>Additional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Calibri"/>
              </a:rPr>
              <a:t>Information</a:t>
            </a:r>
            <a:endParaRPr lang="en-US" sz="1400" dirty="0"/>
          </a:p>
        </p:txBody>
      </p:sp>
      <p:sp>
        <p:nvSpPr>
          <p:cNvPr id="53" name="Rectangle 52"/>
          <p:cNvSpPr/>
          <p:nvPr/>
        </p:nvSpPr>
        <p:spPr>
          <a:xfrm>
            <a:off x="6858000" y="5867400"/>
            <a:ext cx="106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Calibri"/>
              </a:rPr>
              <a:t>Additional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Calibri"/>
              </a:rPr>
              <a:t>Information</a:t>
            </a:r>
            <a:endParaRPr lang="en-US" sz="1400" dirty="0"/>
          </a:p>
        </p:txBody>
      </p:sp>
      <p:sp>
        <p:nvSpPr>
          <p:cNvPr id="43" name="TextBox 5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0"/>
            <a:ext cx="84582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600" kern="1200" dirty="0" smtClean="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rPr>
              <a:t>Information Exchange Concept</a:t>
            </a:r>
            <a:endParaRPr lang="en-US" sz="3600" kern="1200" dirty="0">
              <a:solidFill>
                <a:srgbClr val="FFFFFF"/>
              </a:solidFill>
              <a:latin typeface="Calibri" pitchFamily="34" charset="0"/>
              <a:ea typeface="+mn-ea"/>
              <a:cs typeface="+mn-cs"/>
            </a:endParaRPr>
          </a:p>
          <a:p>
            <a:pPr algn="l" rtl="0"/>
            <a:r>
              <a:rPr lang="en-US" sz="3200" kern="1200" dirty="0" smtClean="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rPr>
              <a:t>“Pull the Information Thru the Process”</a:t>
            </a:r>
            <a:endParaRPr lang="en-US" sz="3200" kern="1200" dirty="0">
              <a:solidFill>
                <a:srgbClr val="FFFFFF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8458200" cy="12464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prstClr val="white"/>
                </a:solidFill>
                <a:latin typeface="Calibri"/>
                <a:cs typeface="+mn-cs"/>
              </a:rPr>
              <a:t>Information Exchange Example</a:t>
            </a:r>
          </a:p>
          <a:p>
            <a:pPr>
              <a:defRPr/>
            </a:pPr>
            <a:endParaRPr lang="en-US" sz="1100" dirty="0" smtClean="0">
              <a:solidFill>
                <a:prstClr val="white"/>
              </a:solidFill>
              <a:latin typeface="Calibri"/>
              <a:cs typeface="+mn-cs"/>
            </a:endParaRPr>
          </a:p>
          <a:p>
            <a:pPr>
              <a:defRPr/>
            </a:pPr>
            <a:r>
              <a:rPr lang="en-US" sz="3200" dirty="0" smtClean="0">
                <a:solidFill>
                  <a:prstClr val="white"/>
                </a:solidFill>
                <a:latin typeface="Calibri"/>
                <a:cs typeface="+mn-cs"/>
              </a:rPr>
              <a:t>		</a:t>
            </a:r>
            <a:endParaRPr lang="en-US" sz="24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467970" name="Picture 2"/>
          <p:cNvPicPr>
            <a:picLocks noChangeAspect="1" noChangeArrowheads="1"/>
          </p:cNvPicPr>
          <p:nvPr/>
        </p:nvPicPr>
        <p:blipFill>
          <a:blip r:embed="rId4" cstate="print"/>
          <a:srcRect l="781" t="11458" r="59580" b="6250"/>
          <a:stretch>
            <a:fillRect/>
          </a:stretch>
        </p:blipFill>
        <p:spPr bwMode="auto">
          <a:xfrm>
            <a:off x="990600" y="990600"/>
            <a:ext cx="7543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Rectangle 51"/>
          <p:cNvSpPr/>
          <p:nvPr/>
        </p:nvSpPr>
        <p:spPr>
          <a:xfrm>
            <a:off x="3962400" y="609600"/>
            <a:ext cx="685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A Output</a:t>
            </a:r>
          </a:p>
        </p:txBody>
      </p:sp>
      <p:sp>
        <p:nvSpPr>
          <p:cNvPr id="53" name="Rectangle 52"/>
          <p:cNvSpPr/>
          <p:nvPr/>
        </p:nvSpPr>
        <p:spPr>
          <a:xfrm>
            <a:off x="5715000" y="6096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B’ 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54" name="Rectangle 53"/>
          <p:cNvSpPr/>
          <p:nvPr/>
        </p:nvSpPr>
        <p:spPr>
          <a:xfrm>
            <a:off x="7315200" y="6096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C ‘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629400" y="609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+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029200" y="609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=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505200" y="2743200"/>
            <a:ext cx="1600200" cy="3886200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tx1"/>
                </a:solidFill>
              </a:rPr>
              <a:t>A Output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5257800" y="2743200"/>
            <a:ext cx="1524000" cy="3886200"/>
          </a:xfrm>
          <a:prstGeom prst="rect">
            <a:avLst/>
          </a:prstGeom>
          <a:solidFill>
            <a:srgbClr val="00B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tx1"/>
                </a:solidFill>
              </a:rPr>
              <a:t>B’ </a:t>
            </a:r>
          </a:p>
          <a:p>
            <a:pPr algn="ctr"/>
            <a:r>
              <a:rPr lang="en-US" sz="1300" dirty="0" smtClean="0">
                <a:solidFill>
                  <a:schemeClr val="tx1"/>
                </a:solidFill>
              </a:rPr>
              <a:t>Input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858000" y="2743200"/>
            <a:ext cx="1524000" cy="3886200"/>
          </a:xfrm>
          <a:prstGeom prst="rect">
            <a:avLst/>
          </a:prstGeom>
          <a:solidFill>
            <a:srgbClr val="00B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tx1"/>
                </a:solidFill>
              </a:rPr>
              <a:t>C ‘</a:t>
            </a:r>
          </a:p>
          <a:p>
            <a:pPr algn="ctr"/>
            <a:r>
              <a:rPr lang="en-US" sz="1300" dirty="0" smtClean="0">
                <a:solidFill>
                  <a:schemeClr val="tx1"/>
                </a:solidFill>
              </a:rPr>
              <a:t>Input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58000" y="3048000"/>
            <a:ext cx="3048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X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57800" y="6172200"/>
            <a:ext cx="2286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X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81400" y="3048000"/>
            <a:ext cx="2286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X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581400" y="6172200"/>
            <a:ext cx="2286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X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LANNING_PROCESS_V0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5257800"/>
            <a:ext cx="20574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</a:rPr>
              <a:t>Defining Supporting Infrastructure for BIM Implementation</a:t>
            </a:r>
          </a:p>
        </p:txBody>
      </p:sp>
      <p:graphicFrame>
        <p:nvGraphicFramePr>
          <p:cNvPr id="7" name="Diagram 6"/>
          <p:cNvGraphicFramePr/>
          <p:nvPr>
            <p:custDataLst>
              <p:tags r:id="rId2"/>
            </p:custDataLst>
          </p:nvPr>
        </p:nvGraphicFramePr>
        <p:xfrm>
          <a:off x="838200" y="1524000"/>
          <a:ext cx="56388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Documents"/>
          <p:cNvSpPr>
            <a:spLocks noEditPoints="1" noChangeArrowheads="1"/>
          </p:cNvSpPr>
          <p:nvPr>
            <p:custDataLst>
              <p:tags r:id="rId3"/>
            </p:custDataLst>
          </p:nvPr>
        </p:nvSpPr>
        <p:spPr bwMode="auto">
          <a:xfrm>
            <a:off x="7315200" y="2819400"/>
            <a:ext cx="1447800" cy="175260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7413" name="Text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83450" y="3048000"/>
            <a:ext cx="129698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7DA0D0"/>
                </a:solidFill>
              </a:rPr>
              <a:t>Project X</a:t>
            </a:r>
          </a:p>
          <a:p>
            <a:pPr algn="ctr"/>
            <a:endParaRPr lang="en-US" sz="1400">
              <a:solidFill>
                <a:srgbClr val="000000"/>
              </a:solidFill>
            </a:endParaRPr>
          </a:p>
          <a:p>
            <a:pPr algn="ctr"/>
            <a:r>
              <a:rPr lang="en-US" sz="1400" b="1">
                <a:solidFill>
                  <a:srgbClr val="2B4A76"/>
                </a:solidFill>
              </a:rPr>
              <a:t>BIM Execution Plan</a:t>
            </a:r>
          </a:p>
        </p:txBody>
      </p:sp>
      <p:sp>
        <p:nvSpPr>
          <p:cNvPr id="13" name="Striped Right Arrow 12"/>
          <p:cNvSpPr/>
          <p:nvPr>
            <p:custDataLst>
              <p:tags r:id="rId5"/>
            </p:custDataLst>
          </p:nvPr>
        </p:nvSpPr>
        <p:spPr>
          <a:xfrm>
            <a:off x="6477000" y="3581400"/>
            <a:ext cx="762000" cy="457200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1"/>
            <a:ext cx="7924800" cy="6463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10" tIns="45706" rIns="91410" bIns="45706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  <a:cs typeface="+mn-cs"/>
              </a:rPr>
              <a:t>Developing the Plan for a Project</a:t>
            </a:r>
            <a:endParaRPr lang="en-US" sz="3600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76802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153400" cy="12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pPr marL="409443" indent="-265028"/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09443" indent="-265028">
              <a:buFont typeface="Arial" charset="0"/>
              <a:buChar char="•"/>
            </a:pPr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866497" lvl="1" indent="-265028">
              <a:buFont typeface="Arial" charset="0"/>
              <a:buChar char="•"/>
            </a:pPr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1371600"/>
          <a:ext cx="8001000" cy="523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914400" y="1295400"/>
            <a:ext cx="8001000" cy="3810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Sponsors:</a:t>
            </a:r>
          </a:p>
          <a:p>
            <a:pPr marL="342790" lvl="1" indent="-34279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The Charles </a:t>
            </a:r>
            <a:r>
              <a:rPr lang="en-US" sz="2200" dirty="0" err="1" smtClean="0">
                <a:solidFill>
                  <a:schemeClr val="bg1"/>
                </a:solidFill>
              </a:rPr>
              <a:t>Pankow</a:t>
            </a:r>
            <a:r>
              <a:rPr lang="en-US" sz="2200" dirty="0" smtClean="0">
                <a:solidFill>
                  <a:schemeClr val="bg1"/>
                </a:solidFill>
              </a:rPr>
              <a:t> Foundation</a:t>
            </a:r>
          </a:p>
          <a:p>
            <a:pPr marL="342790" lvl="1" indent="-34279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The Construction Industry Institute (CII)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Penn State Office of Physical Plant</a:t>
            </a:r>
          </a:p>
          <a:p>
            <a:pPr marL="342790" lvl="1" indent="-34279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The Partnership for Achieving Construction Excellence (PACE)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Industry Partners (LACCD, Balfour Beatty, Whiting Turner, Clark Construction Group, Barton </a:t>
            </a:r>
            <a:r>
              <a:rPr lang="en-US" sz="2200" dirty="0" err="1" smtClean="0">
                <a:solidFill>
                  <a:schemeClr val="bg1"/>
                </a:solidFill>
              </a:rPr>
              <a:t>Malow</a:t>
            </a:r>
            <a:r>
              <a:rPr lang="en-US" sz="2200" dirty="0" smtClean="0">
                <a:solidFill>
                  <a:schemeClr val="bg1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1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Advisory Board Members</a:t>
            </a:r>
            <a:endParaRPr lang="en-US" sz="20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Deke Smith, Mark Butler, Derek Cunz, Mark Falzarano, Ed Gannon, Francois Grobler, Steve Hagan, Mark Konchar, Soad Kousheshi, Rob Leicht, Victor Sanvido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11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PSU Research Team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Students: Craig Dubler, Shane Goodman, Colleen Kasprzak, Chitwan Saluja, Nevena Zikic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Faculty: </a:t>
            </a:r>
            <a:r>
              <a:rPr lang="en-US" sz="1800" dirty="0" smtClean="0">
                <a:solidFill>
                  <a:schemeClr val="bg1"/>
                </a:solidFill>
              </a:rPr>
              <a:t>Chimay Anumba, Sam Hunter, John Messner</a:t>
            </a:r>
          </a:p>
        </p:txBody>
      </p:sp>
      <p:sp>
        <p:nvSpPr>
          <p:cNvPr id="125954" name="Text 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66800" y="6396363"/>
            <a:ext cx="7543800" cy="4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0" tIns="45706" rIns="91410" bIns="45706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FFFF00"/>
                </a:solidFill>
              </a:rPr>
              <a:t>Project Website:  bimex.wikispaces.com</a:t>
            </a:r>
          </a:p>
        </p:txBody>
      </p:sp>
      <p:sp>
        <p:nvSpPr>
          <p:cNvPr id="7" name="TextBox 6"/>
          <p:cNvSpPr txBox="1"/>
          <p:nvPr>
            <p:custDataLst>
              <p:tags r:id="rId3"/>
            </p:custDataLst>
          </p:nvPr>
        </p:nvSpPr>
        <p:spPr>
          <a:xfrm>
            <a:off x="533400" y="69850"/>
            <a:ext cx="8991600" cy="615950"/>
          </a:xfrm>
          <a:prstGeom prst="rect">
            <a:avLst/>
          </a:prstGeom>
          <a:noFill/>
        </p:spPr>
        <p:txBody>
          <a:bodyPr lIns="91410" tIns="45706" rIns="91410" bIns="45706">
            <a:spAutoFit/>
          </a:bodyPr>
          <a:lstStyle/>
          <a:p>
            <a:pPr>
              <a:defRPr/>
            </a:pPr>
            <a:r>
              <a:rPr lang="en-US" sz="3400" b="1" dirty="0">
                <a:solidFill>
                  <a:schemeClr val="bg1"/>
                </a:solidFill>
                <a:latin typeface="+mj-lt"/>
                <a:cs typeface="+mn-cs"/>
              </a:rPr>
              <a:t>Acknowledgments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katz_night_LG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rcRect l="9167" t="914" r="80000"/>
          <a:stretch>
            <a:fillRect/>
          </a:stretch>
        </p:blipFill>
        <p:spPr>
          <a:xfrm>
            <a:off x="76200" y="76200"/>
            <a:ext cx="381001" cy="67056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/>
          <p:nvPr>
            <p:custDataLst>
              <p:tags r:id="rId2"/>
            </p:custDataLst>
          </p:nvPr>
        </p:nvSpPr>
        <p:spPr>
          <a:xfrm>
            <a:off x="533400" y="76200"/>
            <a:ext cx="8534400" cy="1143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>
            <p:custDataLst>
              <p:tags r:id="rId3"/>
            </p:custDataLst>
          </p:nvPr>
        </p:nvSpPr>
        <p:spPr>
          <a:xfrm>
            <a:off x="457200" y="0"/>
            <a:ext cx="5410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The Challenge</a:t>
            </a:r>
          </a:p>
        </p:txBody>
      </p:sp>
      <p:sp>
        <p:nvSpPr>
          <p:cNvPr id="7" name="TextBox 6"/>
          <p:cNvSpPr txBox="1"/>
          <p:nvPr>
            <p:custDataLst>
              <p:tags r:id="rId4"/>
            </p:custDataLst>
          </p:nvPr>
        </p:nvSpPr>
        <p:spPr>
          <a:xfrm>
            <a:off x="685800" y="1447800"/>
            <a:ext cx="822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Develop a BIM project execution plan for a project which defines the appropriate uses for </a:t>
            </a:r>
            <a:r>
              <a:rPr lang="en-US" sz="2800" kern="1200" dirty="0" smtClean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BIM, a process for BIM implementation, the information </a:t>
            </a:r>
            <a:r>
              <a:rPr lang="en-US" sz="2800" dirty="0" smtClean="0">
                <a:solidFill>
                  <a:prstClr val="white"/>
                </a:solidFill>
                <a:cs typeface="+mn-cs"/>
              </a:rPr>
              <a:t>e</a:t>
            </a:r>
            <a:r>
              <a:rPr lang="en-US" sz="2800" kern="1200" dirty="0" smtClean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xchanges, and </a:t>
            </a:r>
            <a:r>
              <a:rPr lang="en-US" sz="2800" kern="1200" dirty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the </a:t>
            </a:r>
            <a:r>
              <a:rPr lang="en-US" sz="2800" kern="1200" dirty="0" smtClean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infrastructure to support the </a:t>
            </a:r>
            <a:r>
              <a:rPr lang="en-US" sz="2800" kern="1200" dirty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various </a:t>
            </a:r>
            <a:r>
              <a:rPr lang="en-US" sz="2800" kern="1200" dirty="0" smtClean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processes. </a:t>
            </a:r>
            <a:endParaRPr lang="en-US" sz="2800" kern="1200" dirty="0">
              <a:solidFill>
                <a:prstClr val="white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1"/>
            <a:ext cx="7924800" cy="6463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10" tIns="45706" rIns="91410" bIns="45706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  <a:cs typeface="+mn-cs"/>
              </a:rPr>
              <a:t>Project Goals</a:t>
            </a:r>
            <a:endParaRPr lang="en-US" sz="3600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76802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153400" cy="557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pPr marL="409443" indent="-265028">
              <a:buFont typeface="Arial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Identify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current Uses of BIM throughout the lifecycle of a project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  <a:p>
            <a:pPr marL="409443" indent="-265028">
              <a:buFont typeface="Arial" charset="0"/>
              <a:buChar char="•"/>
            </a:pPr>
            <a:endParaRPr lang="en-US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09443" indent="-265028">
              <a:buFont typeface="Arial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Develop a standardized procedure for implementing BIM Uses specific to a project.</a:t>
            </a:r>
          </a:p>
          <a:p>
            <a:pPr marL="409443" indent="-265028">
              <a:buFont typeface="Arial" charset="0"/>
              <a:buChar char="•"/>
            </a:pPr>
            <a:endParaRPr lang="en-US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09443" indent="-265028">
              <a:buFont typeface="Arial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Test the standardized procedure using case studies and focus groups</a:t>
            </a:r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  <a:p>
            <a:pPr marL="409443" indent="-265028">
              <a:buFont typeface="Arial" charset="0"/>
              <a:buChar char="•"/>
            </a:pPr>
            <a:endParaRPr lang="en-US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09443" indent="-265028">
              <a:buFont typeface="Arial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Disseminate </a:t>
            </a: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the results</a:t>
            </a:r>
          </a:p>
          <a:p>
            <a:pPr marL="866497" lvl="2" indent="-265028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BIM 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Project Execution 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Planning Guide</a:t>
            </a:r>
          </a:p>
          <a:p>
            <a:pPr marL="866497" lvl="2" indent="-265028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Interactive execution planning 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templates</a:t>
            </a:r>
            <a:endParaRPr lang="en-US" sz="2000" dirty="0">
              <a:solidFill>
                <a:schemeClr val="bg1"/>
              </a:solidFill>
              <a:latin typeface="Calibri" pitchFamily="34" charset="0"/>
            </a:endParaRPr>
          </a:p>
          <a:p>
            <a:pPr marL="866497" lvl="2" indent="-265028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Presentations at national conferences e.g. </a:t>
            </a:r>
            <a:r>
              <a:rPr lang="en-US" sz="2000" dirty="0" err="1">
                <a:solidFill>
                  <a:schemeClr val="bg1"/>
                </a:solidFill>
                <a:latin typeface="Calibri" pitchFamily="34" charset="0"/>
              </a:rPr>
              <a:t>buildingSMART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, AIA, AGC </a:t>
            </a:r>
            <a:r>
              <a:rPr lang="en-US" sz="2000" dirty="0" err="1">
                <a:solidFill>
                  <a:schemeClr val="bg1"/>
                </a:solidFill>
                <a:latin typeface="Calibri" pitchFamily="34" charset="0"/>
              </a:rPr>
              <a:t>BIMForum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DBIA, CII, CMAA, CURT</a:t>
            </a:r>
            <a:endParaRPr lang="en-US" sz="2000" dirty="0">
              <a:solidFill>
                <a:schemeClr val="bg1"/>
              </a:solidFill>
              <a:latin typeface="Calibri" pitchFamily="34" charset="0"/>
            </a:endParaRPr>
          </a:p>
          <a:p>
            <a:pPr marL="866497" lvl="2" indent="-265028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Articles in industry and academic publications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dms00331\PROJECT_SCOPE_V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LANNING_PROCESS_V0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838200"/>
            <a:ext cx="20574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200" y="0"/>
            <a:ext cx="731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3600" kern="1200" dirty="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rPr>
              <a:t>Execution Planning Process Concept:</a:t>
            </a:r>
          </a:p>
          <a:p>
            <a:pPr algn="l" rtl="0"/>
            <a:r>
              <a:rPr lang="en-US" sz="3600" kern="1200" dirty="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rPr>
              <a:t>“Begin with the End in Mind”</a:t>
            </a:r>
          </a:p>
        </p:txBody>
      </p:sp>
      <p:pic>
        <p:nvPicPr>
          <p:cNvPr id="5" name="Picture 2" descr="C:\dms00331\BIM_USES_v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1295400"/>
            <a:ext cx="7315199" cy="5471190"/>
          </a:xfrm>
          <a:prstGeom prst="rect">
            <a:avLst/>
          </a:prstGeom>
          <a:noFill/>
        </p:spPr>
      </p:pic>
      <p:pic>
        <p:nvPicPr>
          <p:cNvPr id="2050" name="Picture 2" descr="C:\dms00331\BIM_USES_REVERSE_V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1295400"/>
            <a:ext cx="7315200" cy="5460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1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10" tIns="45706" rIns="91410" bIns="45706"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prstClr val="white"/>
                </a:solidFill>
                <a:latin typeface="Calibri"/>
                <a:cs typeface="+mn-cs"/>
              </a:rPr>
              <a:t>BIM Use – </a:t>
            </a: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Project Website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394241" name="Picture 1"/>
          <p:cNvPicPr>
            <a:picLocks noChangeAspect="1" noChangeArrowheads="1"/>
          </p:cNvPicPr>
          <p:nvPr/>
        </p:nvPicPr>
        <p:blipFill>
          <a:blip r:embed="rId4" cstate="print"/>
          <a:srcRect t="12500" r="11719" b="6250"/>
          <a:stretch>
            <a:fillRect/>
          </a:stretch>
        </p:blipFill>
        <p:spPr bwMode="auto">
          <a:xfrm>
            <a:off x="533400" y="890798"/>
            <a:ext cx="8534400" cy="5891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39687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BIM Use Selection Worksheet 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295400"/>
            <a:ext cx="8077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LANNING_PROCESS_V0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2286000"/>
            <a:ext cx="20574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  <p:tag name="MMPROD_NEXTUNIQUEID" val="10009"/>
  <p:tag name="MMPROD_UIDATA" val="&lt;database version=&quot;7.0&quot;&gt;&lt;object type=&quot;1&quot; unique_id=&quot;10001&quot;&gt;&lt;object type=&quot;2&quot; unique_id=&quot;10002&quot;&gt;&lt;object type=&quot;3&quot; unique_id=&quot;11078&quot;&gt;&lt;property id=&quot;20148&quot; value=&quot;5&quot;/&gt;&lt;property id=&quot;20300&quot; value=&quot;Slide 1&quot;/&gt;&lt;property id=&quot;20307&quot; value=&quot;358&quot;/&gt;&lt;/object&gt;&lt;object type=&quot;3&quot; unique_id=&quot;11472&quot;&gt;&lt;property id=&quot;20148&quot; value=&quot;5&quot;/&gt;&lt;property id=&quot;20300&quot; value=&quot;Slide 2&quot;/&gt;&lt;property id=&quot;20307&quot; value=&quot;415&quot;/&gt;&lt;/object&gt;&lt;object type=&quot;3&quot; unique_id=&quot;11473&quot;&gt;&lt;property id=&quot;20148&quot; value=&quot;5&quot;/&gt;&lt;property id=&quot;20300&quot; value=&quot;Slide 3&quot;/&gt;&lt;property id=&quot;20307&quot; value=&quot;413&quot;/&gt;&lt;/object&gt;&lt;object type=&quot;3&quot; unique_id=&quot;11474&quot;&gt;&lt;property id=&quot;20148&quot; value=&quot;5&quot;/&gt;&lt;property id=&quot;20300&quot; value=&quot;Slide 4&quot;/&gt;&lt;property id=&quot;20307&quot; value=&quot;397&quot;/&gt;&lt;/object&gt;&lt;object type=&quot;3&quot; unique_id=&quot;11475&quot;&gt;&lt;property id=&quot;20148&quot; value=&quot;5&quot;/&gt;&lt;property id=&quot;20300&quot; value=&quot;Slide 5&quot;/&gt;&lt;property id=&quot;20307&quot; value=&quot;416&quot;/&gt;&lt;/object&gt;&lt;object type=&quot;3&quot; unique_id=&quot;11476&quot;&gt;&lt;property id=&quot;20148&quot; value=&quot;5&quot;/&gt;&lt;property id=&quot;20300&quot; value=&quot;Slide 6&quot;/&gt;&lt;property id=&quot;20307&quot; value=&quot;412&quot;/&gt;&lt;/object&gt;&lt;object type=&quot;3&quot; unique_id=&quot;11477&quot;&gt;&lt;property id=&quot;20148&quot; value=&quot;5&quot;/&gt;&lt;property id=&quot;20300&quot; value=&quot;Slide 7&quot;/&gt;&lt;property id=&quot;20307&quot; value=&quot;418&quot;/&gt;&lt;/object&gt;&lt;object type=&quot;3&quot; unique_id=&quot;11478&quot;&gt;&lt;property id=&quot;20148&quot; value=&quot;5&quot;/&gt;&lt;property id=&quot;20300&quot; value=&quot;Slide 8&quot;/&gt;&lt;property id=&quot;20307&quot; value=&quot;403&quot;/&gt;&lt;/object&gt;&lt;object type=&quot;3&quot; unique_id=&quot;11479&quot;&gt;&lt;property id=&quot;20148&quot; value=&quot;5&quot;/&gt;&lt;property id=&quot;20300&quot; value=&quot;Slide 9&quot;/&gt;&lt;property id=&quot;20307&quot; value=&quot;396&quot;/&gt;&lt;/object&gt;&lt;object type=&quot;3&quot; unique_id=&quot;11480&quot;&gt;&lt;property id=&quot;20148&quot; value=&quot;5&quot;/&gt;&lt;property id=&quot;20300&quot; value=&quot;Slide 10&quot;/&gt;&lt;property id=&quot;20307&quot; value=&quot;401&quot;/&gt;&lt;/object&gt;&lt;object type=&quot;3&quot; unique_id=&quot;11481&quot;&gt;&lt;property id=&quot;20148&quot; value=&quot;5&quot;/&gt;&lt;property id=&quot;20300&quot; value=&quot;Slide 11&quot;/&gt;&lt;property id=&quot;20307&quot; value=&quot;422&quot;/&gt;&lt;/object&gt;&lt;object type=&quot;3&quot; unique_id=&quot;11483&quot;&gt;&lt;property id=&quot;20148&quot; value=&quot;5&quot;/&gt;&lt;property id=&quot;20300&quot; value=&quot;Slide 14&quot;/&gt;&lt;property id=&quot;20307&quot; value=&quot;423&quot;/&gt;&lt;/object&gt;&lt;object type=&quot;3&quot; unique_id=&quot;11484&quot;&gt;&lt;property id=&quot;20148&quot; value=&quot;5&quot;/&gt;&lt;property id=&quot;20300&quot; value=&quot;Slide 15&quot;/&gt;&lt;property id=&quot;20307&quot; value=&quot;419&quot;/&gt;&lt;/object&gt;&lt;object type=&quot;3&quot; unique_id=&quot;11485&quot;&gt;&lt;property id=&quot;20148&quot; value=&quot;5&quot;/&gt;&lt;property id=&quot;20300&quot; value=&quot;Slide 16&quot;/&gt;&lt;property id=&quot;20307&quot; value=&quot;420&quot;/&gt;&lt;/object&gt;&lt;object type=&quot;3&quot; unique_id=&quot;11486&quot;&gt;&lt;property id=&quot;20148&quot; value=&quot;5&quot;/&gt;&lt;property id=&quot;20300&quot; value=&quot;Slide 17&quot;/&gt;&lt;property id=&quot;20307&quot; value=&quot;424&quot;/&gt;&lt;/object&gt;&lt;object type=&quot;3&quot; unique_id=&quot;11487&quot;&gt;&lt;property id=&quot;20148&quot; value=&quot;5&quot;/&gt;&lt;property id=&quot;20300&quot; value=&quot;Slide 18&quot;/&gt;&lt;property id=&quot;20307&quot; value=&quot;409&quot;/&gt;&lt;/object&gt;&lt;object type=&quot;3&quot; unique_id=&quot;11488&quot;&gt;&lt;property id=&quot;20148&quot; value=&quot;5&quot;/&gt;&lt;property id=&quot;20300&quot; value=&quot;Slide 19&quot;/&gt;&lt;property id=&quot;20307&quot; value=&quot;426&quot;/&gt;&lt;/object&gt;&lt;object type=&quot;3&quot; unique_id=&quot;11489&quot;&gt;&lt;property id=&quot;20148&quot; value=&quot;5&quot;/&gt;&lt;property id=&quot;20300&quot; value=&quot;Slide 20&quot;/&gt;&lt;property id=&quot;20307&quot; value=&quot;421&quot;/&gt;&lt;/object&gt;&lt;object type=&quot;3&quot; unique_id=&quot;11712&quot;&gt;&lt;property id=&quot;20148&quot; value=&quot;5&quot;/&gt;&lt;property id=&quot;20300&quot; value=&quot;Slide 12&quot;/&gt;&lt;property id=&quot;20307&quot; value=&quot;427&quot;/&gt;&lt;/object&gt;&lt;object type=&quot;3&quot; unique_id=&quot;11713&quot;&gt;&lt;property id=&quot;20148&quot; value=&quot;5&quot;/&gt;&lt;property id=&quot;20300&quot; value=&quot;Slide 13&quot;/&gt;&lt;property id=&quot;20307&quot; value=&quot;428&quot;/&gt;&lt;/object&gt;&lt;/object&gt;&lt;object type=&quot;8&quot; unique_id=&quot;10070&quot;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CE_Focus_Group_(2)_Revised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PACE_Focus_Group_(2)_Revised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</a:theme>
</file>

<file path=ppt/theme/theme6.xml><?xml version="1.0" encoding="utf-8"?>
<a:theme xmlns:a="http://schemas.openxmlformats.org/drawingml/2006/main" name="1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6428</TotalTime>
  <Words>529</Words>
  <Application>Microsoft Office PowerPoint</Application>
  <PresentationFormat>On-screen Show (4:3)</PresentationFormat>
  <Paragraphs>157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Office Theme</vt:lpstr>
      <vt:lpstr>PACE_Focus_Group_(2)_Revised</vt:lpstr>
      <vt:lpstr>2_Office Theme</vt:lpstr>
      <vt:lpstr>3_Office Theme</vt:lpstr>
      <vt:lpstr>1_PACE_Focus_Group_(2)_Revised</vt:lpstr>
      <vt:lpstr>1_Office Theme</vt:lpstr>
      <vt:lpstr>4_Office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The Pennsylvania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cus182</dc:creator>
  <cp:lastModifiedBy>cus182</cp:lastModifiedBy>
  <cp:revision>207</cp:revision>
  <dcterms:created xsi:type="dcterms:W3CDTF">2008-05-28T14:11:04Z</dcterms:created>
  <dcterms:modified xsi:type="dcterms:W3CDTF">2009-08-18T17:08:40Z</dcterms:modified>
</cp:coreProperties>
</file>